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7" r:id="rId5"/>
    <p:sldId id="262" r:id="rId6"/>
    <p:sldId id="269" r:id="rId7"/>
    <p:sldId id="265" r:id="rId8"/>
    <p:sldId id="258" r:id="rId9"/>
    <p:sldId id="273" r:id="rId10"/>
    <p:sldId id="259" r:id="rId11"/>
    <p:sldId id="271" r:id="rId12"/>
    <p:sldId id="275" r:id="rId13"/>
    <p:sldId id="276"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28" y="-7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2F090-4640-4057-BDE8-BECE36E6123D}" type="datetimeFigureOut">
              <a:rPr lang="en-GB" smtClean="0"/>
              <a:t>14/01/22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14BF-99DB-4A47-B264-536E2259447C}" type="slidenum">
              <a:rPr lang="en-GB" smtClean="0"/>
              <a:t>‹#›</a:t>
            </a:fld>
            <a:endParaRPr lang="en-GB"/>
          </a:p>
        </p:txBody>
      </p:sp>
    </p:spTree>
    <p:extLst>
      <p:ext uri="{BB962C8B-B14F-4D97-AF65-F5344CB8AC3E}">
        <p14:creationId xmlns:p14="http://schemas.microsoft.com/office/powerpoint/2010/main" val="63540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1CA45-3DF1-492D-A8BC-06F1E17495B9}" type="slidenum">
              <a:rPr lang="en-US"/>
              <a:t>1</a:t>
            </a:fld>
            <a:endParaRPr lang="en-US"/>
          </a:p>
        </p:txBody>
      </p:sp>
    </p:spTree>
    <p:extLst>
      <p:ext uri="{BB962C8B-B14F-4D97-AF65-F5344CB8AC3E}">
        <p14:creationId xmlns:p14="http://schemas.microsoft.com/office/powerpoint/2010/main" val="225396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CD85A-5260-4B1D-8BDA-F79068BE19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8525F9E4-4049-4003-B09A-2A469429B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F08ADDC8-2A3F-4DD1-A97F-F3B48E096C4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59E6729A-E741-4922-83F3-E70A3413D5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4D0DB89-8760-418C-B360-5C9B27B4DFEC}"/>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73557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A6AD5D-B511-48AF-BB6A-21297C4996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AB613C5A-D621-496D-A9F7-642FDE3B1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F1D0E66-3965-4906-B239-3BCF2FF89329}"/>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BF6981EC-57A7-4BF6-8D6D-1E4FDF344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BD5B6E6-9E3D-486C-99D9-E99C8DD5EAD8}"/>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12615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95BF270-447A-46FA-B96B-BA69AF2871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6C5680E2-002D-4B8B-8417-6BBBAB070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819763F-FF19-4062-99F9-31D29A582ECB}"/>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53117180-C754-4950-8539-9C1D119DF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B8614E6-7731-4840-8FEC-F19803E089E8}"/>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123260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DB4F77-5379-41BA-AF00-40D6C82F24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B0688AC-32E9-4B5D-AEB5-22BF369658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FA4FE84-D3A2-41AD-95A1-B2737131BD9B}"/>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344E5F26-50D4-4D39-8A92-4B3AE01577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1FEEBA2-CD37-40EE-ABF7-6E6AFBDED4D6}"/>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49433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E09F2-BF00-42E2-804C-A3F560A5F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1EC1938-2251-48D2-8E6C-38CE83ECE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116CA5E-F0C7-445B-8975-958796DBD67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29686467-8A06-4DE6-A479-BB134A900D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A76FBA7B-D5E9-47B7-ACA0-931857A8AD39}"/>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26337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518B23-C658-4077-B8A0-DF351163B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4186803-C436-4123-8B5D-487AAC0A9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3B48D56A-9A3A-4429-B8C8-31B3AE18FD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807806D9-3159-4677-B572-81625C9E81D1}"/>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 xmlns:a16="http://schemas.microsoft.com/office/drawing/2014/main" id="{003197BA-F202-4700-9DD8-F98A9D5D7B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79123012-6AB5-4479-A84F-E21389E53DA9}"/>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23797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B21A3E-9F0A-405A-A10E-9CF5410936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2CF5905-38E3-49F3-B6C0-1BD168C97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8077AA1-B93B-4035-8949-A9467FCDA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33F660B9-495A-44BC-8EF9-C1D975297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CCF9B80-A145-43B3-8AAC-F4DD3F3DC4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420A2E9B-102A-4F43-8900-414463148CD5}"/>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8" name="Footer Placeholder 7">
            <a:extLst>
              <a:ext uri="{FF2B5EF4-FFF2-40B4-BE49-F238E27FC236}">
                <a16:creationId xmlns="" xmlns:a16="http://schemas.microsoft.com/office/drawing/2014/main" id="{EC9D3984-6A26-4C4A-ABFD-B3DA98B5C5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B2E723EE-0869-4E7D-A62C-B4B984E749CE}"/>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04960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181DC3-EE41-4828-ADE6-4E677C3AFF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C89C7EED-3DDA-48A1-B24C-6E9821B18C22}"/>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4" name="Footer Placeholder 3">
            <a:extLst>
              <a:ext uri="{FF2B5EF4-FFF2-40B4-BE49-F238E27FC236}">
                <a16:creationId xmlns="" xmlns:a16="http://schemas.microsoft.com/office/drawing/2014/main" id="{53BB55E7-0FBE-4C24-AB9E-80F5D23352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FB7C45C-DA3D-4CC6-AB8C-4C6DE913B7E4}"/>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335509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A8FBF32-5850-4AD8-8478-1FAE5DF41179}"/>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3" name="Footer Placeholder 2">
            <a:extLst>
              <a:ext uri="{FF2B5EF4-FFF2-40B4-BE49-F238E27FC236}">
                <a16:creationId xmlns="" xmlns:a16="http://schemas.microsoft.com/office/drawing/2014/main" id="{0A844E7E-4B42-4A9C-8846-AE06B96F48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130B651F-3B67-4626-8B82-C603231206AB}"/>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79836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103B63-D810-4753-ACD1-207D2099C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CCC83D8-0C4C-40B2-BB6D-FDF272297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24979AB0-8827-4932-9A7E-C05E53251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3E57F3D-3086-4ED1-B0E7-B0598966A37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 xmlns:a16="http://schemas.microsoft.com/office/drawing/2014/main" id="{86AC7BAC-9FA5-4D62-91CD-217FF0FD9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4FB1AC15-8BC5-41FB-BCC1-783F08482E51}"/>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254647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088700-DF37-4A69-86A5-F609459B7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6C8D98F-5FAB-44E6-9A3F-5092CD07C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F0E251E-EA42-4526-9F0C-3E82A7EBC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A8A6CA-5D3F-4AB4-99B0-F20BE0F73983}"/>
              </a:ext>
            </a:extLst>
          </p:cNvPr>
          <p:cNvSpPr>
            <a:spLocks noGrp="1"/>
          </p:cNvSpPr>
          <p:nvPr>
            <p:ph type="dt" sz="half" idx="10"/>
          </p:nvPr>
        </p:nvSpPr>
        <p:spPr/>
        <p:txBody>
          <a:bodyPr/>
          <a:lstStyle/>
          <a:p>
            <a:fld id="{CBB2B0D7-A008-4CAF-A35B-30F0F5C20427}" type="datetimeFigureOut">
              <a:rPr lang="en-GB" smtClean="0"/>
              <a:t>14/01/22</a:t>
            </a:fld>
            <a:endParaRPr lang="en-GB"/>
          </a:p>
        </p:txBody>
      </p:sp>
      <p:sp>
        <p:nvSpPr>
          <p:cNvPr id="6" name="Footer Placeholder 5">
            <a:extLst>
              <a:ext uri="{FF2B5EF4-FFF2-40B4-BE49-F238E27FC236}">
                <a16:creationId xmlns="" xmlns:a16="http://schemas.microsoft.com/office/drawing/2014/main" id="{25628804-5B4D-49FF-A1F4-FB051EAF0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63BFD6B-7ACC-40AA-84FA-0717A201917E}"/>
              </a:ext>
            </a:extLst>
          </p:cNvPr>
          <p:cNvSpPr>
            <a:spLocks noGrp="1"/>
          </p:cNvSpPr>
          <p:nvPr>
            <p:ph type="sldNum" sz="quarter" idx="12"/>
          </p:nvPr>
        </p:nvSpPr>
        <p:spPr/>
        <p:txBody>
          <a:bodyPr/>
          <a:lstStyle/>
          <a:p>
            <a:fld id="{5B6C06E1-A548-4843-B0AB-4173973A6250}" type="slidenum">
              <a:rPr lang="en-GB" smtClean="0"/>
              <a:t>‹#›</a:t>
            </a:fld>
            <a:endParaRPr lang="en-GB"/>
          </a:p>
        </p:txBody>
      </p:sp>
    </p:spTree>
    <p:extLst>
      <p:ext uri="{BB962C8B-B14F-4D97-AF65-F5344CB8AC3E}">
        <p14:creationId xmlns:p14="http://schemas.microsoft.com/office/powerpoint/2010/main" val="468631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806CCBD-881D-48C1-BEB7-97E4506F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9043CCB-90D0-4678-BF29-9B7B5DF77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C023544-CCF7-4C43-B9BC-DB3821A75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2B0D7-A008-4CAF-A35B-30F0F5C20427}" type="datetimeFigureOut">
              <a:rPr lang="en-GB" smtClean="0"/>
              <a:t>14/01/22</a:t>
            </a:fld>
            <a:endParaRPr lang="en-GB"/>
          </a:p>
        </p:txBody>
      </p:sp>
      <p:sp>
        <p:nvSpPr>
          <p:cNvPr id="5" name="Footer Placeholder 4">
            <a:extLst>
              <a:ext uri="{FF2B5EF4-FFF2-40B4-BE49-F238E27FC236}">
                <a16:creationId xmlns="" xmlns:a16="http://schemas.microsoft.com/office/drawing/2014/main" id="{FD9D859C-7571-4A53-B077-6B36A3CBD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48DC6448-CC65-4FA3-939E-A9D7C9CF0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C06E1-A548-4843-B0AB-4173973A6250}" type="slidenum">
              <a:rPr lang="en-GB" smtClean="0"/>
              <a:t>‹#›</a:t>
            </a:fld>
            <a:endParaRPr lang="en-GB"/>
          </a:p>
        </p:txBody>
      </p:sp>
    </p:spTree>
    <p:extLst>
      <p:ext uri="{BB962C8B-B14F-4D97-AF65-F5344CB8AC3E}">
        <p14:creationId xmlns:p14="http://schemas.microsoft.com/office/powerpoint/2010/main" val="177653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2.jpg"/><Relationship Id="rId8"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8.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 the source image">
            <a:extLst>
              <a:ext uri="{FF2B5EF4-FFF2-40B4-BE49-F238E27FC236}">
                <a16:creationId xmlns="" xmlns:a16="http://schemas.microsoft.com/office/drawing/2014/main" id="{B631F973-6720-475D-A634-AE36D11B7E7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08954" y="596"/>
            <a:ext cx="12083045" cy="4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Rectangle 7"/>
          <p:cNvSpPr>
            <a:spLocks noChangeArrowheads="1"/>
          </p:cNvSpPr>
          <p:nvPr/>
        </p:nvSpPr>
        <p:spPr bwMode="auto">
          <a:xfrm flipV="1">
            <a:off x="108954" y="95338"/>
            <a:ext cx="120830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ounded Rectangle 11"/>
          <p:cNvSpPr/>
          <p:nvPr/>
        </p:nvSpPr>
        <p:spPr>
          <a:xfrm>
            <a:off x="724403" y="1356145"/>
            <a:ext cx="6373514" cy="4145709"/>
          </a:xfrm>
          <a:prstGeom prst="roundRect">
            <a:avLst/>
          </a:prstGeom>
          <a:solidFill>
            <a:srgbClr val="86003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0"/>
              </a:spcAft>
            </a:pPr>
            <a:r>
              <a:rPr lang="en-GB" sz="8800" dirty="0">
                <a:solidFill>
                  <a:srgbClr val="FFFF00"/>
                </a:solidFill>
              </a:rPr>
              <a:t>Art</a:t>
            </a:r>
            <a:r>
              <a:rPr lang="en-GB" sz="8800" dirty="0">
                <a:solidFill>
                  <a:srgbClr val="FFFF00"/>
                </a:solidFill>
                <a:effectLst/>
                <a:ea typeface="Times New Roman" panose="02020603050405020304" pitchFamily="18" charset="0"/>
              </a:rPr>
              <a:t> Department</a:t>
            </a:r>
            <a:endParaRPr lang="en-GB" sz="8800" dirty="0">
              <a:effectLst/>
              <a:ea typeface="Times New Roman" panose="02020603050405020304" pitchFamily="18" charset="0"/>
            </a:endParaRPr>
          </a:p>
        </p:txBody>
      </p:sp>
      <p:sp>
        <p:nvSpPr>
          <p:cNvPr id="9" name="AutoShape 2" descr="Image result for finding nemo"/>
          <p:cNvSpPr>
            <a:spLocks noChangeAspect="1" noChangeArrowheads="1"/>
          </p:cNvSpPr>
          <p:nvPr/>
        </p:nvSpPr>
        <p:spPr bwMode="auto">
          <a:xfrm>
            <a:off x="63500" y="-982663"/>
            <a:ext cx="247650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ee the source image">
            <a:extLst>
              <a:ext uri="{FF2B5EF4-FFF2-40B4-BE49-F238E27FC236}">
                <a16:creationId xmlns="" xmlns:a16="http://schemas.microsoft.com/office/drawing/2014/main" id="{50CD3658-3809-4ABC-89BB-B4F448D8C5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7513" y="1742687"/>
            <a:ext cx="2716605" cy="2716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 xmlns:a16="http://schemas.microsoft.com/office/drawing/2014/main" id="{650BB31A-3CA5-4E5F-B0DF-12A4E2CF4D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98524" y="5769201"/>
            <a:ext cx="3654581" cy="99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7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99CEE05D-F25C-4EC3-B527-D9C999E335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4F036726-0C05-446E-91C3-B986EBEA05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5" name="Rectangle 24">
            <a:extLst>
              <a:ext uri="{FF2B5EF4-FFF2-40B4-BE49-F238E27FC236}">
                <a16:creationId xmlns="" xmlns:a16="http://schemas.microsoft.com/office/drawing/2014/main" id="{A310ABCD-C34B-42D1-9BEB-47755A3EA3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 xmlns:a16="http://schemas.microsoft.com/office/drawing/2014/main" id="{3853301D-6EC5-450D-88AC-C3485482F8B5}"/>
              </a:ext>
            </a:extLst>
          </p:cNvPr>
          <p:cNvPicPr/>
          <p:nvPr/>
        </p:nvPicPr>
        <p:blipFill>
          <a:blip r:embed="rId2" cstate="print">
            <a:extLst>
              <a:ext uri="{28A0092B-C50C-407E-A947-70E740481C1C}">
                <a14:useLocalDpi xmlns:a14="http://schemas.microsoft.com/office/drawing/2010/main"/>
              </a:ext>
            </a:extLst>
          </a:blip>
          <a:stretch>
            <a:fillRect/>
          </a:stretch>
        </p:blipFill>
        <p:spPr>
          <a:xfrm>
            <a:off x="798460" y="1141789"/>
            <a:ext cx="3044697" cy="2283523"/>
          </a:xfrm>
          <a:prstGeom prst="rect">
            <a:avLst/>
          </a:prstGeom>
          <a:noFill/>
        </p:spPr>
      </p:pic>
      <p:sp>
        <p:nvSpPr>
          <p:cNvPr id="27" name="Rectangle 26">
            <a:extLst>
              <a:ext uri="{FF2B5EF4-FFF2-40B4-BE49-F238E27FC236}">
                <a16:creationId xmlns="" xmlns:a16="http://schemas.microsoft.com/office/drawing/2014/main" id="{F38AB6A2-89F7-43B5-B608-50DFC740D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2A7BB0E9-635E-4752-81CF-48769AF9D712}"/>
              </a:ext>
            </a:extLst>
          </p:cNvPr>
          <p:cNvPicPr/>
          <p:nvPr/>
        </p:nvPicPr>
        <p:blipFill>
          <a:blip r:embed="rId3" cstate="print">
            <a:extLst>
              <a:ext uri="{28A0092B-C50C-407E-A947-70E740481C1C}">
                <a14:useLocalDpi xmlns:a14="http://schemas.microsoft.com/office/drawing/2010/main"/>
              </a:ext>
            </a:extLst>
          </a:blip>
          <a:stretch>
            <a:fillRect/>
          </a:stretch>
        </p:blipFill>
        <p:spPr>
          <a:xfrm>
            <a:off x="4332283" y="810882"/>
            <a:ext cx="2416766" cy="1812575"/>
          </a:xfrm>
          <a:prstGeom prst="rect">
            <a:avLst/>
          </a:prstGeom>
          <a:noFill/>
        </p:spPr>
      </p:pic>
      <p:sp>
        <p:nvSpPr>
          <p:cNvPr id="29" name="Rectangle 28">
            <a:extLst>
              <a:ext uri="{FF2B5EF4-FFF2-40B4-BE49-F238E27FC236}">
                <a16:creationId xmlns="" xmlns:a16="http://schemas.microsoft.com/office/drawing/2014/main" id="{06585B74-DAF6-470E-B2F3-B5530A709A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 xmlns:a16="http://schemas.microsoft.com/office/drawing/2014/main" id="{5C82840A-4215-4C24-BCEB-A952BA4D8BDB}"/>
              </a:ext>
            </a:extLst>
          </p:cNvPr>
          <p:cNvPicPr/>
          <p:nvPr/>
        </p:nvPicPr>
        <p:blipFill>
          <a:blip r:embed="rId4" cstate="print">
            <a:extLst>
              <a:ext uri="{28A0092B-C50C-407E-A947-70E740481C1C}">
                <a14:useLocalDpi xmlns:a14="http://schemas.microsoft.com/office/drawing/2010/main"/>
              </a:ext>
            </a:extLst>
          </a:blip>
          <a:stretch>
            <a:fillRect/>
          </a:stretch>
        </p:blipFill>
        <p:spPr>
          <a:xfrm>
            <a:off x="1146117" y="4279769"/>
            <a:ext cx="2349383" cy="1762038"/>
          </a:xfrm>
          <a:prstGeom prst="rect">
            <a:avLst/>
          </a:prstGeom>
          <a:noFill/>
        </p:spPr>
      </p:pic>
      <p:sp>
        <p:nvSpPr>
          <p:cNvPr id="31" name="Rectangle 30">
            <a:extLst>
              <a:ext uri="{FF2B5EF4-FFF2-40B4-BE49-F238E27FC236}">
                <a16:creationId xmlns="" xmlns:a16="http://schemas.microsoft.com/office/drawing/2014/main" id="{30BAD96F-CE2F-4682-99B8-0DD9E6AE2B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 xmlns:a16="http://schemas.microsoft.com/office/drawing/2014/main" id="{E433BD62-DB2F-445E-AC7D-D51C9F88BD09}"/>
              </a:ext>
            </a:extLst>
          </p:cNvPr>
          <p:cNvPicPr/>
          <p:nvPr/>
        </p:nvPicPr>
        <p:blipFill>
          <a:blip r:embed="rId5" cstate="print">
            <a:extLst>
              <a:ext uri="{28A0092B-C50C-407E-A947-70E740481C1C}">
                <a14:useLocalDpi xmlns:a14="http://schemas.microsoft.com/office/drawing/2010/main"/>
              </a:ext>
            </a:extLst>
          </a:blip>
          <a:stretch>
            <a:fillRect/>
          </a:stretch>
        </p:blipFill>
        <p:spPr>
          <a:xfrm>
            <a:off x="4323497" y="3661742"/>
            <a:ext cx="2434338" cy="1825753"/>
          </a:xfrm>
          <a:prstGeom prst="rect">
            <a:avLst/>
          </a:prstGeom>
          <a:noFill/>
        </p:spPr>
      </p:pic>
      <p:sp>
        <p:nvSpPr>
          <p:cNvPr id="3" name="Rectangle 2">
            <a:extLst>
              <a:ext uri="{FF2B5EF4-FFF2-40B4-BE49-F238E27FC236}">
                <a16:creationId xmlns="" xmlns:a16="http://schemas.microsoft.com/office/drawing/2014/main" id="{FE153328-3857-47B1-8138-361FE240B870}"/>
              </a:ext>
            </a:extLst>
          </p:cNvPr>
          <p:cNvSpPr/>
          <p:nvPr/>
        </p:nvSpPr>
        <p:spPr>
          <a:xfrm>
            <a:off x="7995572" y="1902423"/>
            <a:ext cx="3732245" cy="304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algn="ctr">
              <a:lnSpc>
                <a:spcPct val="90000"/>
              </a:lnSpc>
              <a:spcAft>
                <a:spcPts val="600"/>
              </a:spcAft>
            </a:pPr>
            <a:r>
              <a:rPr lang="en-US" sz="5400" dirty="0">
                <a:solidFill>
                  <a:schemeClr val="tx1"/>
                </a:solidFill>
              </a:rPr>
              <a:t>We made our own playdough!</a:t>
            </a:r>
          </a:p>
        </p:txBody>
      </p:sp>
      <p:pic>
        <p:nvPicPr>
          <p:cNvPr id="2" name="Picture 1">
            <a:extLst>
              <a:ext uri="{FF2B5EF4-FFF2-40B4-BE49-F238E27FC236}">
                <a16:creationId xmlns="" xmlns:a16="http://schemas.microsoft.com/office/drawing/2014/main" id="{8E3C640F-FE87-4C6B-B999-D474E54FA69F}"/>
              </a:ext>
            </a:extLst>
          </p:cNvPr>
          <p:cNvPicPr>
            <a:picLocks noChangeAspect="1"/>
          </p:cNvPicPr>
          <p:nvPr/>
        </p:nvPicPr>
        <p:blipFill>
          <a:blip r:embed="rId6"/>
          <a:stretch>
            <a:fillRect/>
          </a:stretch>
        </p:blipFill>
        <p:spPr>
          <a:xfrm>
            <a:off x="10477347" y="5669236"/>
            <a:ext cx="1457070" cy="1005927"/>
          </a:xfrm>
          <a:prstGeom prst="rect">
            <a:avLst/>
          </a:prstGeom>
        </p:spPr>
      </p:pic>
    </p:spTree>
    <p:extLst>
      <p:ext uri="{BB962C8B-B14F-4D97-AF65-F5344CB8AC3E}">
        <p14:creationId xmlns:p14="http://schemas.microsoft.com/office/powerpoint/2010/main" val="32270211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9">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green, plastic, toothbrush&#10;&#10;Description automatically generated">
            <a:extLst>
              <a:ext uri="{FF2B5EF4-FFF2-40B4-BE49-F238E27FC236}">
                <a16:creationId xmlns="" xmlns:a16="http://schemas.microsoft.com/office/drawing/2014/main" id="{189A497F-1BAC-4D99-B870-6483A1F9B2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938" y="1042988"/>
            <a:ext cx="2508250" cy="1862138"/>
          </a:xfrm>
          <a:prstGeom prst="rect">
            <a:avLst/>
          </a:prstGeom>
        </p:spPr>
      </p:pic>
      <p:pic>
        <p:nvPicPr>
          <p:cNvPr id="5" name="Picture 4" descr="A picture containing person, indoor&#10;&#10;Description automatically generated">
            <a:extLst>
              <a:ext uri="{FF2B5EF4-FFF2-40B4-BE49-F238E27FC236}">
                <a16:creationId xmlns="" xmlns:a16="http://schemas.microsoft.com/office/drawing/2014/main" id="{117D6416-AFC0-4CD7-8710-9EDA47ED3B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7388" y="1042988"/>
            <a:ext cx="2508250" cy="1862138"/>
          </a:xfrm>
          <a:prstGeom prst="rect">
            <a:avLst/>
          </a:prstGeom>
        </p:spPr>
      </p:pic>
      <p:pic>
        <p:nvPicPr>
          <p:cNvPr id="7" name="Picture 6">
            <a:extLst>
              <a:ext uri="{FF2B5EF4-FFF2-40B4-BE49-F238E27FC236}">
                <a16:creationId xmlns="" xmlns:a16="http://schemas.microsoft.com/office/drawing/2014/main" id="{90BA131B-E6F2-4A97-8FAC-51FDED7FFC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0250" y="1042988"/>
            <a:ext cx="2508250" cy="1862138"/>
          </a:xfrm>
          <a:prstGeom prst="rect">
            <a:avLst/>
          </a:prstGeom>
        </p:spPr>
      </p:pic>
      <p:pic>
        <p:nvPicPr>
          <p:cNvPr id="9" name="Picture 8" descr="A picture containing indoor&#10;&#10;Description automatically generated">
            <a:extLst>
              <a:ext uri="{FF2B5EF4-FFF2-40B4-BE49-F238E27FC236}">
                <a16:creationId xmlns="" xmlns:a16="http://schemas.microsoft.com/office/drawing/2014/main" id="{BA3B5100-CBCA-4DA7-A63B-D936A1131A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2938" y="2979738"/>
            <a:ext cx="3800475" cy="2832100"/>
          </a:xfrm>
          <a:prstGeom prst="rect">
            <a:avLst/>
          </a:prstGeom>
        </p:spPr>
      </p:pic>
      <p:pic>
        <p:nvPicPr>
          <p:cNvPr id="11" name="Picture 10" descr="A picture containing wall, indoor&#10;&#10;Description automatically generated">
            <a:extLst>
              <a:ext uri="{FF2B5EF4-FFF2-40B4-BE49-F238E27FC236}">
                <a16:creationId xmlns="" xmlns:a16="http://schemas.microsoft.com/office/drawing/2014/main" id="{AE2D45AB-4D82-4A3F-9263-09058C88F0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4519613" y="2979738"/>
            <a:ext cx="3800475" cy="2832100"/>
          </a:xfrm>
          <a:prstGeom prst="rect">
            <a:avLst/>
          </a:prstGeom>
        </p:spPr>
      </p:pic>
      <p:pic>
        <p:nvPicPr>
          <p:cNvPr id="13" name="Picture 12" descr="A picture containing accessory&#10;&#10;Description automatically generated">
            <a:extLst>
              <a:ext uri="{FF2B5EF4-FFF2-40B4-BE49-F238E27FC236}">
                <a16:creationId xmlns="" xmlns:a16="http://schemas.microsoft.com/office/drawing/2014/main" id="{D8D5C7C5-0D6A-4BA9-897D-68AFA1067B0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93113" y="1042988"/>
            <a:ext cx="3154363" cy="2347913"/>
          </a:xfrm>
          <a:prstGeom prst="rect">
            <a:avLst/>
          </a:prstGeom>
        </p:spPr>
      </p:pic>
      <p:pic>
        <p:nvPicPr>
          <p:cNvPr id="15" name="Picture 14" descr="A picture containing text, indoor&#10;&#10;Description automatically generated">
            <a:extLst>
              <a:ext uri="{FF2B5EF4-FFF2-40B4-BE49-F238E27FC236}">
                <a16:creationId xmlns="" xmlns:a16="http://schemas.microsoft.com/office/drawing/2014/main" id="{7E52EE79-09C3-4108-BD38-1358C58C509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93113" y="3463925"/>
            <a:ext cx="3154363" cy="2347913"/>
          </a:xfrm>
          <a:prstGeom prst="rect">
            <a:avLst/>
          </a:prstGeom>
        </p:spPr>
      </p:pic>
      <p:sp>
        <p:nvSpPr>
          <p:cNvPr id="16" name="TextBox 15">
            <a:extLst>
              <a:ext uri="{FF2B5EF4-FFF2-40B4-BE49-F238E27FC236}">
                <a16:creationId xmlns="" xmlns:a16="http://schemas.microsoft.com/office/drawing/2014/main" id="{0EE2311C-7CBB-4F8E-810B-C59F295A4F5E}"/>
              </a:ext>
            </a:extLst>
          </p:cNvPr>
          <p:cNvSpPr txBox="1"/>
          <p:nvPr/>
        </p:nvSpPr>
        <p:spPr>
          <a:xfrm>
            <a:off x="2711302" y="288485"/>
            <a:ext cx="7049386" cy="492443"/>
          </a:xfrm>
          <a:prstGeom prst="rect">
            <a:avLst/>
          </a:prstGeom>
          <a:solidFill>
            <a:srgbClr val="C00000"/>
          </a:solidFill>
        </p:spPr>
        <p:txBody>
          <a:bodyPr wrap="square" rtlCol="0">
            <a:spAutoFit/>
          </a:bodyPr>
          <a:lstStyle/>
          <a:p>
            <a:pPr algn="ctr"/>
            <a:r>
              <a:rPr lang="en-US" sz="2600" dirty="0">
                <a:solidFill>
                  <a:schemeClr val="bg1"/>
                </a:solidFill>
              </a:rPr>
              <a:t>Stop Motion Animation</a:t>
            </a:r>
            <a:endParaRPr lang="en-GB" sz="2600" dirty="0">
              <a:solidFill>
                <a:schemeClr val="bg1"/>
              </a:solidFill>
            </a:endParaRPr>
          </a:p>
        </p:txBody>
      </p:sp>
      <p:sp>
        <p:nvSpPr>
          <p:cNvPr id="25" name="TextBox 24">
            <a:extLst>
              <a:ext uri="{FF2B5EF4-FFF2-40B4-BE49-F238E27FC236}">
                <a16:creationId xmlns="" xmlns:a16="http://schemas.microsoft.com/office/drawing/2014/main" id="{E3FAE103-43F2-46B7-B283-CE78A3280968}"/>
              </a:ext>
            </a:extLst>
          </p:cNvPr>
          <p:cNvSpPr txBox="1"/>
          <p:nvPr/>
        </p:nvSpPr>
        <p:spPr>
          <a:xfrm>
            <a:off x="629286" y="6057029"/>
            <a:ext cx="10918190" cy="492443"/>
          </a:xfrm>
          <a:prstGeom prst="rect">
            <a:avLst/>
          </a:prstGeom>
          <a:solidFill>
            <a:schemeClr val="accent2">
              <a:lumMod val="20000"/>
              <a:lumOff val="80000"/>
            </a:schemeClr>
          </a:solidFill>
        </p:spPr>
        <p:txBody>
          <a:bodyPr wrap="square" rtlCol="0">
            <a:spAutoFit/>
          </a:bodyPr>
          <a:lstStyle/>
          <a:p>
            <a:pPr algn="ctr"/>
            <a:r>
              <a:rPr lang="en-US" sz="2600" dirty="0"/>
              <a:t>We created characters and then recorded short clips to produce a small film</a:t>
            </a:r>
            <a:endParaRPr lang="en-GB" sz="2600" dirty="0"/>
          </a:p>
        </p:txBody>
      </p:sp>
    </p:spTree>
    <p:extLst>
      <p:ext uri="{BB962C8B-B14F-4D97-AF65-F5344CB8AC3E}">
        <p14:creationId xmlns:p14="http://schemas.microsoft.com/office/powerpoint/2010/main" val="78617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e the source image">
            <a:extLst>
              <a:ext uri="{FF2B5EF4-FFF2-40B4-BE49-F238E27FC236}">
                <a16:creationId xmlns="" xmlns:a16="http://schemas.microsoft.com/office/drawing/2014/main" id="{414C2A55-6677-401B-A97C-9FBC88B27EB5}"/>
              </a:ext>
            </a:extLst>
          </p:cNvPr>
          <p:cNvPicPr>
            <a:picLocks noChangeAspect="1" noChangeArrowheads="1"/>
          </p:cNvPicPr>
          <p:nvPr/>
        </p:nvPicPr>
        <p:blipFill>
          <a:blip r:embed="rId2" cstate="print">
            <a:alphaModFix amt="31000"/>
            <a:extLst>
              <a:ext uri="{28A0092B-C50C-407E-A947-70E740481C1C}">
                <a14:useLocalDpi xmlns:a14="http://schemas.microsoft.com/office/drawing/2010/main"/>
              </a:ext>
            </a:extLst>
          </a:blip>
          <a:srcRect/>
          <a:stretch>
            <a:fill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95AF1F3F-C45F-4BED-9E8C-30EDE35FDC82}"/>
              </a:ext>
            </a:extLst>
          </p:cNvPr>
          <p:cNvSpPr txBox="1"/>
          <p:nvPr/>
        </p:nvSpPr>
        <p:spPr>
          <a:xfrm>
            <a:off x="3697484" y="341736"/>
            <a:ext cx="4797032" cy="3785652"/>
          </a:xfrm>
          <a:prstGeom prst="rect">
            <a:avLst/>
          </a:prstGeom>
          <a:noFill/>
        </p:spPr>
        <p:txBody>
          <a:bodyPr wrap="square" lIns="91440" tIns="45720" rIns="91440" bIns="45720" rtlCol="0" anchor="t">
            <a:spAutoFit/>
          </a:bodyPr>
          <a:lstStyle/>
          <a:p>
            <a:pPr algn="ctr"/>
            <a:r>
              <a:rPr lang="en-US" sz="2000" b="1" u="sng" dirty="0">
                <a:solidFill>
                  <a:schemeClr val="accent1">
                    <a:lumMod val="50000"/>
                  </a:schemeClr>
                </a:solidFill>
              </a:rPr>
              <a:t>Why Art?</a:t>
            </a:r>
          </a:p>
          <a:p>
            <a:pPr algn="ctr"/>
            <a:endParaRPr lang="en-GB" sz="2000" dirty="0">
              <a:solidFill>
                <a:schemeClr val="accent1">
                  <a:lumMod val="50000"/>
                </a:schemeClr>
              </a:solidFill>
            </a:endParaRPr>
          </a:p>
          <a:p>
            <a:pPr algn="ctr"/>
            <a:r>
              <a:rPr lang="en-GB" sz="2000" dirty="0">
                <a:solidFill>
                  <a:schemeClr val="accent1">
                    <a:lumMod val="50000"/>
                  </a:schemeClr>
                </a:solidFill>
              </a:rPr>
              <a:t>At Olive Academy Thurrock the Art curriculum is designed to inspire our students to grow their arts and leadership talents. We aim to support and encourage students of all levels and abilities and from all backgrounds and cultures to engage and participate in the arts. </a:t>
            </a:r>
          </a:p>
          <a:p>
            <a:pPr algn="ctr"/>
            <a:endParaRPr lang="en-GB" sz="2000" dirty="0">
              <a:solidFill>
                <a:schemeClr val="accent1">
                  <a:lumMod val="50000"/>
                </a:schemeClr>
              </a:solidFill>
            </a:endParaRPr>
          </a:p>
          <a:p>
            <a:pPr algn="ctr"/>
            <a:r>
              <a:rPr lang="en-GB" sz="2000" dirty="0">
                <a:solidFill>
                  <a:schemeClr val="accent1">
                    <a:lumMod val="50000"/>
                  </a:schemeClr>
                </a:solidFill>
              </a:rPr>
              <a:t>We offer our students access to two qualifications: </a:t>
            </a:r>
            <a:endParaRPr lang="en-US" sz="2000" dirty="0">
              <a:solidFill>
                <a:schemeClr val="accent1">
                  <a:lumMod val="50000"/>
                </a:schemeClr>
              </a:solidFill>
              <a:cs typeface="Calibri"/>
            </a:endParaRPr>
          </a:p>
        </p:txBody>
      </p:sp>
      <p:pic>
        <p:nvPicPr>
          <p:cNvPr id="11" name="Picture 4" descr="olive logo (2).png">
            <a:extLst>
              <a:ext uri="{FF2B5EF4-FFF2-40B4-BE49-F238E27FC236}">
                <a16:creationId xmlns="" xmlns:a16="http://schemas.microsoft.com/office/drawing/2014/main" id="{733F547C-BB1C-47E6-BDDA-A092B9EF21C7}"/>
              </a:ext>
            </a:extLst>
          </p:cNvPr>
          <p:cNvPicPr>
            <a:picLocks noChangeAspect="1"/>
          </p:cNvPicPr>
          <p:nvPr/>
        </p:nvPicPr>
        <p:blipFill>
          <a:blip r:embed="rId3"/>
          <a:stretch>
            <a:fillRect/>
          </a:stretch>
        </p:blipFill>
        <p:spPr>
          <a:xfrm>
            <a:off x="10516121" y="5762917"/>
            <a:ext cx="1332498" cy="919611"/>
          </a:xfrm>
          <a:prstGeom prst="rect">
            <a:avLst/>
          </a:prstGeom>
        </p:spPr>
      </p:pic>
      <p:pic>
        <p:nvPicPr>
          <p:cNvPr id="7" name="Picture 6">
            <a:extLst>
              <a:ext uri="{FF2B5EF4-FFF2-40B4-BE49-F238E27FC236}">
                <a16:creationId xmlns="" xmlns:a16="http://schemas.microsoft.com/office/drawing/2014/main" id="{1E7021CE-D6FF-42B9-8D27-C08EA360FE7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93428" y="226608"/>
            <a:ext cx="2945559" cy="2054866"/>
          </a:xfrm>
          <a:prstGeom prst="rect">
            <a:avLst/>
          </a:prstGeom>
          <a:noFill/>
        </p:spPr>
      </p:pic>
      <p:pic>
        <p:nvPicPr>
          <p:cNvPr id="8" name="Picture 7">
            <a:extLst>
              <a:ext uri="{FF2B5EF4-FFF2-40B4-BE49-F238E27FC236}">
                <a16:creationId xmlns="" xmlns:a16="http://schemas.microsoft.com/office/drawing/2014/main" id="{6CE73031-0EB5-4A67-81AD-530C5A50B21C}"/>
              </a:ext>
            </a:extLst>
          </p:cNvPr>
          <p:cNvPicPr/>
          <p:nvPr/>
        </p:nvPicPr>
        <p:blipFill>
          <a:blip r:embed="rId5" cstate="print">
            <a:extLst>
              <a:ext uri="{28A0092B-C50C-407E-A947-70E740481C1C}">
                <a14:useLocalDpi xmlns:a14="http://schemas.microsoft.com/office/drawing/2010/main"/>
              </a:ext>
            </a:extLst>
          </a:blip>
          <a:srcRect/>
          <a:stretch>
            <a:fillRect/>
          </a:stretch>
        </p:blipFill>
        <p:spPr>
          <a:xfrm>
            <a:off x="194408" y="392999"/>
            <a:ext cx="3104163" cy="2387255"/>
          </a:xfrm>
          <a:prstGeom prst="rect">
            <a:avLst/>
          </a:prstGeom>
          <a:noFill/>
          <a:ln>
            <a:noFill/>
            <a:prstDash/>
          </a:ln>
        </p:spPr>
      </p:pic>
      <p:pic>
        <p:nvPicPr>
          <p:cNvPr id="13" name="Picture 12" descr="Shape, circle&#10;&#10;Description automatically generated">
            <a:extLst>
              <a:ext uri="{FF2B5EF4-FFF2-40B4-BE49-F238E27FC236}">
                <a16:creationId xmlns="" xmlns:a16="http://schemas.microsoft.com/office/drawing/2014/main" id="{7E0B4A9A-A025-46DC-87B0-17C135AF5F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7271" y="3682050"/>
            <a:ext cx="2897210" cy="2080867"/>
          </a:xfrm>
          <a:prstGeom prst="rect">
            <a:avLst/>
          </a:prstGeom>
        </p:spPr>
      </p:pic>
      <p:sp>
        <p:nvSpPr>
          <p:cNvPr id="2" name="Rectangle: Rounded Corners 1">
            <a:extLst>
              <a:ext uri="{FF2B5EF4-FFF2-40B4-BE49-F238E27FC236}">
                <a16:creationId xmlns="" xmlns:a16="http://schemas.microsoft.com/office/drawing/2014/main" id="{DF51906A-2B6C-4B7D-9F35-D114041735F8}"/>
              </a:ext>
            </a:extLst>
          </p:cNvPr>
          <p:cNvSpPr/>
          <p:nvPr/>
        </p:nvSpPr>
        <p:spPr>
          <a:xfrm>
            <a:off x="4370267" y="4626527"/>
            <a:ext cx="3451461" cy="54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Pathway 1: Art GCSE qualification. </a:t>
            </a:r>
          </a:p>
        </p:txBody>
      </p:sp>
      <p:sp>
        <p:nvSpPr>
          <p:cNvPr id="3" name="Rectangle: Rounded Corners 2">
            <a:extLst>
              <a:ext uri="{FF2B5EF4-FFF2-40B4-BE49-F238E27FC236}">
                <a16:creationId xmlns="" xmlns:a16="http://schemas.microsoft.com/office/drawing/2014/main" id="{B0BA0FEC-6C8F-45E0-9498-0B595AB2E1B0}"/>
              </a:ext>
            </a:extLst>
          </p:cNvPr>
          <p:cNvSpPr/>
          <p:nvPr/>
        </p:nvSpPr>
        <p:spPr>
          <a:xfrm>
            <a:off x="2721096" y="5861073"/>
            <a:ext cx="6749805" cy="456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Pathway 2: Arts Award certificates (Discover, Explore or Bronze levels).  </a:t>
            </a:r>
          </a:p>
        </p:txBody>
      </p:sp>
    </p:spTree>
    <p:extLst>
      <p:ext uri="{BB962C8B-B14F-4D97-AF65-F5344CB8AC3E}">
        <p14:creationId xmlns:p14="http://schemas.microsoft.com/office/powerpoint/2010/main" val="377226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ckground pattern&#10;&#10;Description automatically generated">
            <a:extLst>
              <a:ext uri="{FF2B5EF4-FFF2-40B4-BE49-F238E27FC236}">
                <a16:creationId xmlns="" xmlns:a16="http://schemas.microsoft.com/office/drawing/2014/main" id="{6F4F2D3A-49C6-4824-BB36-1D1552A2F3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 xmlns:a16="http://schemas.microsoft.com/office/drawing/2014/main" id="{F540595C-40AF-4501-83FD-FA32FE5AE5D2}"/>
              </a:ext>
            </a:extLst>
          </p:cNvPr>
          <p:cNvSpPr txBox="1"/>
          <p:nvPr/>
        </p:nvSpPr>
        <p:spPr>
          <a:xfrm>
            <a:off x="6657240" y="2237500"/>
            <a:ext cx="5004073" cy="3181684"/>
          </a:xfrm>
          <a:prstGeom prst="rect">
            <a:avLst/>
          </a:prstGeom>
        </p:spPr>
        <p:txBody>
          <a:bodyPr vert="horz" lIns="91440" tIns="45720" rIns="91440" bIns="45720" rtlCol="0" anchor="t">
            <a:normAutofit/>
          </a:bodyPr>
          <a:lstStyle/>
          <a:p>
            <a:pPr>
              <a:lnSpc>
                <a:spcPct val="90000"/>
              </a:lnSpc>
              <a:spcBef>
                <a:spcPct val="0"/>
              </a:spcBef>
              <a:spcAft>
                <a:spcPts val="800"/>
              </a:spcAft>
            </a:pPr>
            <a:r>
              <a:rPr lang="en-US" sz="5400" b="1" dirty="0"/>
              <a:t>Art with KS4</a:t>
            </a:r>
          </a:p>
          <a:p>
            <a:pPr>
              <a:lnSpc>
                <a:spcPct val="90000"/>
              </a:lnSpc>
              <a:spcBef>
                <a:spcPct val="0"/>
              </a:spcBef>
              <a:spcAft>
                <a:spcPts val="800"/>
              </a:spcAft>
            </a:pPr>
            <a:r>
              <a:rPr lang="en-US" sz="5400" dirty="0"/>
              <a:t>(GSCE)</a:t>
            </a:r>
          </a:p>
          <a:p>
            <a:pPr indent="-228600">
              <a:lnSpc>
                <a:spcPct val="90000"/>
              </a:lnSpc>
              <a:spcBef>
                <a:spcPct val="0"/>
              </a:spcBef>
              <a:spcAft>
                <a:spcPts val="800"/>
              </a:spcAft>
              <a:buFont typeface="Arial" panose="020B0604020202020204" pitchFamily="34" charset="0"/>
              <a:buChar char="•"/>
            </a:pPr>
            <a:endParaRPr lang="en-US" b="1" dirty="0"/>
          </a:p>
        </p:txBody>
      </p:sp>
      <p:pic>
        <p:nvPicPr>
          <p:cNvPr id="12" name="Picture 4" descr="olive logo (2).png">
            <a:extLst>
              <a:ext uri="{FF2B5EF4-FFF2-40B4-BE49-F238E27FC236}">
                <a16:creationId xmlns="" xmlns:a16="http://schemas.microsoft.com/office/drawing/2014/main" id="{97132611-B30D-455D-BCB2-8304076C7677}"/>
              </a:ext>
            </a:extLst>
          </p:cNvPr>
          <p:cNvPicPr>
            <a:picLocks noChangeAspect="1"/>
          </p:cNvPicPr>
          <p:nvPr/>
        </p:nvPicPr>
        <p:blipFill>
          <a:blip r:embed="rId3"/>
          <a:stretch>
            <a:fillRect/>
          </a:stretch>
        </p:blipFill>
        <p:spPr>
          <a:xfrm>
            <a:off x="10513310" y="5723132"/>
            <a:ext cx="1462088" cy="1009046"/>
          </a:xfrm>
          <a:prstGeom prst="rect">
            <a:avLst/>
          </a:prstGeom>
        </p:spPr>
      </p:pic>
    </p:spTree>
    <p:extLst>
      <p:ext uri="{BB962C8B-B14F-4D97-AF65-F5344CB8AC3E}">
        <p14:creationId xmlns:p14="http://schemas.microsoft.com/office/powerpoint/2010/main" val="41251797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99D2C73-08B0-4F6B-A8E9-4651E6BDBE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968DB88C-7EF2-487C-85D1-848F61F13E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olive logo (2).png">
            <a:extLst>
              <a:ext uri="{FF2B5EF4-FFF2-40B4-BE49-F238E27FC236}">
                <a16:creationId xmlns="" xmlns:a16="http://schemas.microsoft.com/office/drawing/2014/main" id="{97132611-B30D-455D-BCB2-8304076C7677}"/>
              </a:ext>
            </a:extLst>
          </p:cNvPr>
          <p:cNvPicPr>
            <a:picLocks noChangeAspect="1"/>
          </p:cNvPicPr>
          <p:nvPr/>
        </p:nvPicPr>
        <p:blipFill>
          <a:blip r:embed="rId2"/>
          <a:stretch>
            <a:fillRect/>
          </a:stretch>
        </p:blipFill>
        <p:spPr>
          <a:xfrm>
            <a:off x="10513310" y="5723132"/>
            <a:ext cx="1462088" cy="1009046"/>
          </a:xfrm>
          <a:prstGeom prst="rect">
            <a:avLst/>
          </a:prstGeom>
        </p:spPr>
      </p:pic>
      <p:pic>
        <p:nvPicPr>
          <p:cNvPr id="4" name="Picture 4" descr="A picture containing food, dish, pasta&#10;&#10;Description automatically generated">
            <a:extLst>
              <a:ext uri="{FF2B5EF4-FFF2-40B4-BE49-F238E27FC236}">
                <a16:creationId xmlns="" xmlns:a16="http://schemas.microsoft.com/office/drawing/2014/main" id="{08C34128-A3FC-43C2-A85E-824527BEC40C}"/>
              </a:ext>
            </a:extLst>
          </p:cNvPr>
          <p:cNvPicPr>
            <a:picLocks noChangeAspect="1"/>
          </p:cNvPicPr>
          <p:nvPr/>
        </p:nvPicPr>
        <p:blipFill>
          <a:blip r:embed="rId3"/>
          <a:stretch>
            <a:fillRect/>
          </a:stretch>
        </p:blipFill>
        <p:spPr>
          <a:xfrm>
            <a:off x="1494264" y="748991"/>
            <a:ext cx="2159619" cy="5267092"/>
          </a:xfrm>
          <a:prstGeom prst="rect">
            <a:avLst/>
          </a:prstGeom>
        </p:spPr>
      </p:pic>
      <p:pic>
        <p:nvPicPr>
          <p:cNvPr id="2" name="Picture 2" descr="A picture containing text, book, linedrawing&#10;&#10;Description automatically generated">
            <a:extLst>
              <a:ext uri="{FF2B5EF4-FFF2-40B4-BE49-F238E27FC236}">
                <a16:creationId xmlns="" xmlns:a16="http://schemas.microsoft.com/office/drawing/2014/main" id="{B9C12596-3448-453B-8C58-BF95D8AAA2D5}"/>
              </a:ext>
            </a:extLst>
          </p:cNvPr>
          <p:cNvPicPr>
            <a:picLocks noChangeAspect="1"/>
          </p:cNvPicPr>
          <p:nvPr/>
        </p:nvPicPr>
        <p:blipFill>
          <a:blip r:embed="rId4"/>
          <a:stretch>
            <a:fillRect/>
          </a:stretch>
        </p:blipFill>
        <p:spPr>
          <a:xfrm>
            <a:off x="4031673" y="903758"/>
            <a:ext cx="6413809" cy="4688070"/>
          </a:xfrm>
          <a:prstGeom prst="rect">
            <a:avLst/>
          </a:prstGeom>
        </p:spPr>
      </p:pic>
    </p:spTree>
    <p:extLst>
      <p:ext uri="{BB962C8B-B14F-4D97-AF65-F5344CB8AC3E}">
        <p14:creationId xmlns:p14="http://schemas.microsoft.com/office/powerpoint/2010/main" val="281653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See the source image">
            <a:extLst>
              <a:ext uri="{FF2B5EF4-FFF2-40B4-BE49-F238E27FC236}">
                <a16:creationId xmlns="" xmlns:a16="http://schemas.microsoft.com/office/drawing/2014/main" id="{4F926B4F-9200-46D8-A50C-2C9F5DA22F2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live logo (2).png">
            <a:extLst>
              <a:ext uri="{FF2B5EF4-FFF2-40B4-BE49-F238E27FC236}">
                <a16:creationId xmlns="" xmlns:a16="http://schemas.microsoft.com/office/drawing/2014/main" id="{FCE4E20B-393C-4C13-9277-D194A05AADB6}"/>
              </a:ext>
            </a:extLst>
          </p:cNvPr>
          <p:cNvPicPr>
            <a:picLocks noChangeAspect="1"/>
          </p:cNvPicPr>
          <p:nvPr/>
        </p:nvPicPr>
        <p:blipFill>
          <a:blip r:embed="rId3"/>
          <a:stretch>
            <a:fillRect/>
          </a:stretch>
        </p:blipFill>
        <p:spPr>
          <a:xfrm>
            <a:off x="10976587" y="5932618"/>
            <a:ext cx="1038131" cy="716456"/>
          </a:xfrm>
          <a:prstGeom prst="rect">
            <a:avLst/>
          </a:prstGeom>
        </p:spPr>
      </p:pic>
      <p:pic>
        <p:nvPicPr>
          <p:cNvPr id="2050" name="Picture 2" descr="See the source image">
            <a:extLst>
              <a:ext uri="{FF2B5EF4-FFF2-40B4-BE49-F238E27FC236}">
                <a16:creationId xmlns="" xmlns:a16="http://schemas.microsoft.com/office/drawing/2014/main" id="{194FEC58-B1E1-44B8-996D-1AB1D2C806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714" y="19348"/>
            <a:ext cx="6298378" cy="15862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E5449054-5DF2-43A1-B908-B1CCAC451CE4}"/>
              </a:ext>
            </a:extLst>
          </p:cNvPr>
          <p:cNvSpPr txBox="1"/>
          <p:nvPr/>
        </p:nvSpPr>
        <p:spPr>
          <a:xfrm>
            <a:off x="645082" y="1902504"/>
            <a:ext cx="4528973" cy="1368773"/>
          </a:xfrm>
          <a:prstGeom prst="rect">
            <a:avLst/>
          </a:prstGeom>
          <a:solidFill>
            <a:srgbClr val="FFC000"/>
          </a:solidFill>
        </p:spPr>
        <p:txBody>
          <a:bodyPr wrap="square">
            <a:spAutoFit/>
          </a:bodyPr>
          <a:lstStyle/>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Calibri" panose="020F0502020204030204" pitchFamily="34" charset="0"/>
              </a:rPr>
              <a:t>Arts Award: </a:t>
            </a:r>
            <a:r>
              <a:rPr lang="en-GB" sz="2400" b="1" i="1" dirty="0">
                <a:effectLst/>
                <a:latin typeface="Calibri" panose="020F0502020204030204" pitchFamily="34" charset="0"/>
                <a:ea typeface="Times New Roman" panose="02020603050405020304" pitchFamily="18" charset="0"/>
                <a:cs typeface="Calibri" panose="020F0502020204030204" pitchFamily="34" charset="0"/>
              </a:rPr>
              <a:t>Discover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Arts Award Discover provides a foundation level to introduce learners to the arts and is a springboard to other levels of Arts Award.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 xmlns:a16="http://schemas.microsoft.com/office/drawing/2014/main" id="{E5692E48-41B3-489A-9733-D518BC338285}"/>
              </a:ext>
            </a:extLst>
          </p:cNvPr>
          <p:cNvSpPr txBox="1"/>
          <p:nvPr/>
        </p:nvSpPr>
        <p:spPr>
          <a:xfrm>
            <a:off x="296524" y="3701216"/>
            <a:ext cx="5226090" cy="2686120"/>
          </a:xfrm>
          <a:prstGeom prst="rect">
            <a:avLst/>
          </a:prstGeom>
          <a:solidFill>
            <a:srgbClr val="00B0F0"/>
          </a:solidFill>
        </p:spPr>
        <p:txBody>
          <a:bodyPr wrap="square">
            <a:spAutoFit/>
          </a:bodyPr>
          <a:lstStyle/>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Calibri" panose="020F0502020204030204" pitchFamily="34" charset="0"/>
              </a:rPr>
              <a:t>Arts Award: </a:t>
            </a:r>
            <a:r>
              <a:rPr lang="en-GB" sz="2400" b="1" i="1" dirty="0">
                <a:effectLst/>
                <a:latin typeface="Calibri" panose="020F0502020204030204" pitchFamily="34" charset="0"/>
                <a:ea typeface="Times New Roman" panose="02020603050405020304" pitchFamily="18" charset="0"/>
                <a:cs typeface="Calibri" panose="020F0502020204030204" pitchFamily="34" charset="0"/>
              </a:rPr>
              <a:t>Explore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Arts Award Explore aims to enable learners to develop a basic understanding of a range of art forms, artists and arts organisations, to commit to taking part in arts activities and to demonstrate basic communication skills. Learners do this by taking part in different arts activities and recording what inspires them, experiencing the work of artists and arts organisations, creating art work and presenting their exploration to others.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 xmlns:a16="http://schemas.microsoft.com/office/drawing/2014/main" id="{5733B50B-7890-492D-953A-BAF373F7F2B8}"/>
              </a:ext>
            </a:extLst>
          </p:cNvPr>
          <p:cNvSpPr txBox="1"/>
          <p:nvPr/>
        </p:nvSpPr>
        <p:spPr>
          <a:xfrm>
            <a:off x="5897947" y="2243005"/>
            <a:ext cx="5918718" cy="3052182"/>
          </a:xfrm>
          <a:prstGeom prst="rect">
            <a:avLst/>
          </a:prstGeom>
          <a:solidFill>
            <a:srgbClr val="C00000"/>
          </a:solidFill>
        </p:spPr>
        <p:txBody>
          <a:bodyPr wrap="square">
            <a:spAutoFit/>
          </a:bodyPr>
          <a:lstStyle/>
          <a:p>
            <a:pPr>
              <a:lnSpc>
                <a:spcPct val="107000"/>
              </a:lnSpc>
              <a:spcAft>
                <a:spcPts val="800"/>
              </a:spcAft>
            </a:pPr>
            <a:r>
              <a:rPr lang="en-GB" sz="2400" b="1" dirty="0">
                <a:effectLst/>
                <a:latin typeface="Calibri" panose="020F0502020204030204" pitchFamily="34" charset="0"/>
                <a:ea typeface="Times New Roman" panose="02020603050405020304" pitchFamily="18" charset="0"/>
                <a:cs typeface="Calibri" panose="020F0502020204030204" pitchFamily="34" charset="0"/>
              </a:rPr>
              <a:t>Arts Award: </a:t>
            </a:r>
            <a:r>
              <a:rPr lang="en-GB" sz="2400" b="1" i="1" dirty="0">
                <a:effectLst/>
                <a:latin typeface="Calibri" panose="020F0502020204030204" pitchFamily="34" charset="0"/>
                <a:ea typeface="Times New Roman" panose="02020603050405020304" pitchFamily="18" charset="0"/>
                <a:cs typeface="Calibri" panose="020F0502020204030204" pitchFamily="34" charset="0"/>
              </a:rPr>
              <a:t>Bronze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Bronze Arts Award aims to enable learners to develop an understanding of arts practice and some knowledge of arts provision in the community. Learners need to commit to taking part in creative activities and to demonstrate effective, basic communication skills and an ability to convey information.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Learners do this by taking an active part in arts activities as well as experiencing the arts as audience members. They research an artist/craftsperson who inspires them and develop their leadership skills through passing on their arts skills to others.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8A3AE1E7-CD46-46CF-9169-49C6D951368C}"/>
              </a:ext>
            </a:extLst>
          </p:cNvPr>
          <p:cNvSpPr txBox="1"/>
          <p:nvPr/>
        </p:nvSpPr>
        <p:spPr>
          <a:xfrm>
            <a:off x="6373092" y="41212"/>
            <a:ext cx="5818908" cy="1569660"/>
          </a:xfrm>
          <a:prstGeom prst="rect">
            <a:avLst/>
          </a:prstGeom>
          <a:solidFill>
            <a:schemeClr val="bg1"/>
          </a:solidFill>
        </p:spPr>
        <p:txBody>
          <a:bodyPr wrap="square">
            <a:spAutoFit/>
          </a:bodyPr>
          <a:lstStyle/>
          <a:p>
            <a:pPr lvl="0" algn="ctr"/>
            <a:r>
              <a:rPr lang="en-US" sz="1600" dirty="0"/>
              <a:t>All students can work towards an Arts Award certificate. </a:t>
            </a:r>
          </a:p>
          <a:p>
            <a:pPr lvl="0" algn="ctr"/>
            <a:r>
              <a:rPr lang="en-US" sz="1600" dirty="0"/>
              <a:t>L</a:t>
            </a:r>
            <a:r>
              <a:rPr lang="en-GB" sz="1600" dirty="0"/>
              <a:t>earners take on challenges in an art form, participate in arts activities, experience arts events, get inspired by artists and share their arts skills with others. They create an Arts Log (portfolio) to keep a record of their creative work and progress in a format of their choice. </a:t>
            </a:r>
            <a:endParaRPr lang="en-US" sz="1600" dirty="0"/>
          </a:p>
        </p:txBody>
      </p:sp>
    </p:spTree>
    <p:extLst>
      <p:ext uri="{BB962C8B-B14F-4D97-AF65-F5344CB8AC3E}">
        <p14:creationId xmlns:p14="http://schemas.microsoft.com/office/powerpoint/2010/main" val="5227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33573A-FBA4-41AB-BA92-7549151AA92A}"/>
              </a:ext>
            </a:extLst>
          </p:cNvPr>
          <p:cNvPicPr>
            <a:picLocks noChangeAspect="1"/>
          </p:cNvPicPr>
          <p:nvPr/>
        </p:nvPicPr>
        <p:blipFill>
          <a:blip r:embed="rId2"/>
          <a:stretch>
            <a:fillRect/>
          </a:stretch>
        </p:blipFill>
        <p:spPr>
          <a:xfrm>
            <a:off x="10584924" y="5633377"/>
            <a:ext cx="1457070" cy="1005927"/>
          </a:xfrm>
          <a:prstGeom prst="rect">
            <a:avLst/>
          </a:prstGeom>
        </p:spPr>
      </p:pic>
      <p:pic>
        <p:nvPicPr>
          <p:cNvPr id="5" name="Picture 4">
            <a:extLst>
              <a:ext uri="{FF2B5EF4-FFF2-40B4-BE49-F238E27FC236}">
                <a16:creationId xmlns="" xmlns:a16="http://schemas.microsoft.com/office/drawing/2014/main" id="{CECC00C4-8CF7-4805-A144-13D1772C7416}"/>
              </a:ext>
            </a:extLst>
          </p:cNvPr>
          <p:cNvPicPr>
            <a:picLocks noChangeAspect="1"/>
          </p:cNvPicPr>
          <p:nvPr/>
        </p:nvPicPr>
        <p:blipFill>
          <a:blip r:embed="rId3"/>
          <a:stretch>
            <a:fillRect/>
          </a:stretch>
        </p:blipFill>
        <p:spPr>
          <a:xfrm>
            <a:off x="0" y="0"/>
            <a:ext cx="4984375" cy="2366682"/>
          </a:xfrm>
          <a:prstGeom prst="rect">
            <a:avLst/>
          </a:prstGeom>
        </p:spPr>
      </p:pic>
      <p:pic>
        <p:nvPicPr>
          <p:cNvPr id="6" name="Picture 5">
            <a:extLst>
              <a:ext uri="{FF2B5EF4-FFF2-40B4-BE49-F238E27FC236}">
                <a16:creationId xmlns="" xmlns:a16="http://schemas.microsoft.com/office/drawing/2014/main" id="{9A879362-7A4A-43A9-A279-B5845C20B23E}"/>
              </a:ext>
            </a:extLst>
          </p:cNvPr>
          <p:cNvPicPr>
            <a:picLocks noChangeAspect="1"/>
          </p:cNvPicPr>
          <p:nvPr/>
        </p:nvPicPr>
        <p:blipFill>
          <a:blip r:embed="rId4"/>
          <a:stretch>
            <a:fillRect/>
          </a:stretch>
        </p:blipFill>
        <p:spPr>
          <a:xfrm>
            <a:off x="8137809" y="0"/>
            <a:ext cx="4054191" cy="2366682"/>
          </a:xfrm>
          <a:prstGeom prst="rect">
            <a:avLst/>
          </a:prstGeom>
        </p:spPr>
      </p:pic>
      <p:pic>
        <p:nvPicPr>
          <p:cNvPr id="7" name="Picture 6">
            <a:extLst>
              <a:ext uri="{FF2B5EF4-FFF2-40B4-BE49-F238E27FC236}">
                <a16:creationId xmlns="" xmlns:a16="http://schemas.microsoft.com/office/drawing/2014/main" id="{B0EA2F4C-E266-43CD-BD30-F46E8AAAC770}"/>
              </a:ext>
            </a:extLst>
          </p:cNvPr>
          <p:cNvPicPr>
            <a:picLocks noChangeAspect="1"/>
          </p:cNvPicPr>
          <p:nvPr/>
        </p:nvPicPr>
        <p:blipFill>
          <a:blip r:embed="rId5"/>
          <a:stretch>
            <a:fillRect/>
          </a:stretch>
        </p:blipFill>
        <p:spPr>
          <a:xfrm>
            <a:off x="4984375" y="0"/>
            <a:ext cx="3149162" cy="2366682"/>
          </a:xfrm>
          <a:prstGeom prst="rect">
            <a:avLst/>
          </a:prstGeom>
        </p:spPr>
      </p:pic>
      <p:pic>
        <p:nvPicPr>
          <p:cNvPr id="8" name="Picture 7">
            <a:extLst>
              <a:ext uri="{FF2B5EF4-FFF2-40B4-BE49-F238E27FC236}">
                <a16:creationId xmlns="" xmlns:a16="http://schemas.microsoft.com/office/drawing/2014/main" id="{4469BEE3-5E23-490D-93C7-649221D85DDC}"/>
              </a:ext>
            </a:extLst>
          </p:cNvPr>
          <p:cNvPicPr>
            <a:picLocks noChangeAspect="1"/>
          </p:cNvPicPr>
          <p:nvPr/>
        </p:nvPicPr>
        <p:blipFill>
          <a:blip r:embed="rId6"/>
          <a:stretch>
            <a:fillRect/>
          </a:stretch>
        </p:blipFill>
        <p:spPr>
          <a:xfrm>
            <a:off x="-21043" y="2366682"/>
            <a:ext cx="3371380" cy="2530059"/>
          </a:xfrm>
          <a:prstGeom prst="rect">
            <a:avLst/>
          </a:prstGeom>
        </p:spPr>
      </p:pic>
      <p:pic>
        <p:nvPicPr>
          <p:cNvPr id="9" name="Picture 8">
            <a:extLst>
              <a:ext uri="{FF2B5EF4-FFF2-40B4-BE49-F238E27FC236}">
                <a16:creationId xmlns="" xmlns:a16="http://schemas.microsoft.com/office/drawing/2014/main" id="{CA723787-5A21-4ADB-A4A2-A6E61BA9C54B}"/>
              </a:ext>
            </a:extLst>
          </p:cNvPr>
          <p:cNvPicPr>
            <a:picLocks noChangeAspect="1"/>
          </p:cNvPicPr>
          <p:nvPr/>
        </p:nvPicPr>
        <p:blipFill>
          <a:blip r:embed="rId7"/>
          <a:stretch>
            <a:fillRect/>
          </a:stretch>
        </p:blipFill>
        <p:spPr>
          <a:xfrm>
            <a:off x="3350337" y="2269075"/>
            <a:ext cx="2712955" cy="2627666"/>
          </a:xfrm>
          <a:prstGeom prst="rect">
            <a:avLst/>
          </a:prstGeom>
        </p:spPr>
      </p:pic>
      <p:pic>
        <p:nvPicPr>
          <p:cNvPr id="10" name="Picture 9">
            <a:extLst>
              <a:ext uri="{FF2B5EF4-FFF2-40B4-BE49-F238E27FC236}">
                <a16:creationId xmlns="" xmlns:a16="http://schemas.microsoft.com/office/drawing/2014/main" id="{E0CDC922-E8DD-495E-8A9F-39D205B1AF69}"/>
              </a:ext>
            </a:extLst>
          </p:cNvPr>
          <p:cNvPicPr>
            <a:picLocks noChangeAspect="1"/>
          </p:cNvPicPr>
          <p:nvPr/>
        </p:nvPicPr>
        <p:blipFill>
          <a:blip r:embed="rId8"/>
          <a:stretch>
            <a:fillRect/>
          </a:stretch>
        </p:blipFill>
        <p:spPr>
          <a:xfrm>
            <a:off x="6063292" y="2366682"/>
            <a:ext cx="2973132" cy="2554445"/>
          </a:xfrm>
          <a:prstGeom prst="rect">
            <a:avLst/>
          </a:prstGeom>
        </p:spPr>
      </p:pic>
      <p:pic>
        <p:nvPicPr>
          <p:cNvPr id="11" name="Picture 10">
            <a:extLst>
              <a:ext uri="{FF2B5EF4-FFF2-40B4-BE49-F238E27FC236}">
                <a16:creationId xmlns="" xmlns:a16="http://schemas.microsoft.com/office/drawing/2014/main" id="{53442711-3A2E-4723-AF41-A5147F31DCEC}"/>
              </a:ext>
            </a:extLst>
          </p:cNvPr>
          <p:cNvPicPr>
            <a:picLocks noChangeAspect="1"/>
          </p:cNvPicPr>
          <p:nvPr/>
        </p:nvPicPr>
        <p:blipFill>
          <a:blip r:embed="rId9"/>
          <a:stretch>
            <a:fillRect/>
          </a:stretch>
        </p:blipFill>
        <p:spPr>
          <a:xfrm>
            <a:off x="9036424" y="2320954"/>
            <a:ext cx="3157791" cy="2600173"/>
          </a:xfrm>
          <a:prstGeom prst="rect">
            <a:avLst/>
          </a:prstGeom>
        </p:spPr>
      </p:pic>
      <p:pic>
        <p:nvPicPr>
          <p:cNvPr id="12" name="Picture 11">
            <a:extLst>
              <a:ext uri="{FF2B5EF4-FFF2-40B4-BE49-F238E27FC236}">
                <a16:creationId xmlns="" xmlns:a16="http://schemas.microsoft.com/office/drawing/2014/main" id="{D5BE79EA-1BF8-4968-B017-9E589F28E0FF}"/>
              </a:ext>
            </a:extLst>
          </p:cNvPr>
          <p:cNvPicPr>
            <a:picLocks noChangeAspect="1"/>
          </p:cNvPicPr>
          <p:nvPr/>
        </p:nvPicPr>
        <p:blipFill>
          <a:blip r:embed="rId10"/>
          <a:stretch>
            <a:fillRect/>
          </a:stretch>
        </p:blipFill>
        <p:spPr>
          <a:xfrm>
            <a:off x="7620000" y="4921127"/>
            <a:ext cx="2725271" cy="1981892"/>
          </a:xfrm>
          <a:prstGeom prst="rect">
            <a:avLst/>
          </a:prstGeom>
        </p:spPr>
      </p:pic>
      <p:pic>
        <p:nvPicPr>
          <p:cNvPr id="13" name="Picture 12">
            <a:extLst>
              <a:ext uri="{FF2B5EF4-FFF2-40B4-BE49-F238E27FC236}">
                <a16:creationId xmlns="" xmlns:a16="http://schemas.microsoft.com/office/drawing/2014/main" id="{CE6E1896-000D-4B13-BAB9-7D926660F77B}"/>
              </a:ext>
            </a:extLst>
          </p:cNvPr>
          <p:cNvPicPr>
            <a:picLocks noChangeAspect="1"/>
          </p:cNvPicPr>
          <p:nvPr/>
        </p:nvPicPr>
        <p:blipFill>
          <a:blip r:embed="rId11"/>
          <a:stretch>
            <a:fillRect/>
          </a:stretch>
        </p:blipFill>
        <p:spPr>
          <a:xfrm>
            <a:off x="4470838" y="4896741"/>
            <a:ext cx="3149162" cy="1981892"/>
          </a:xfrm>
          <a:prstGeom prst="rect">
            <a:avLst/>
          </a:prstGeom>
        </p:spPr>
      </p:pic>
      <p:sp>
        <p:nvSpPr>
          <p:cNvPr id="14" name="TextBox 13">
            <a:extLst>
              <a:ext uri="{FF2B5EF4-FFF2-40B4-BE49-F238E27FC236}">
                <a16:creationId xmlns="" xmlns:a16="http://schemas.microsoft.com/office/drawing/2014/main" id="{7D63EF50-08FD-444B-B982-F2527C95F6F3}"/>
              </a:ext>
            </a:extLst>
          </p:cNvPr>
          <p:cNvSpPr txBox="1"/>
          <p:nvPr/>
        </p:nvSpPr>
        <p:spPr>
          <a:xfrm>
            <a:off x="150006" y="5304154"/>
            <a:ext cx="4219826" cy="1200329"/>
          </a:xfrm>
          <a:prstGeom prst="rect">
            <a:avLst/>
          </a:prstGeom>
          <a:noFill/>
          <a:ln>
            <a:solidFill>
              <a:schemeClr val="accent2">
                <a:lumMod val="75000"/>
              </a:schemeClr>
            </a:solidFill>
          </a:ln>
        </p:spPr>
        <p:txBody>
          <a:bodyPr wrap="square" rtlCol="0">
            <a:spAutoFit/>
          </a:bodyPr>
          <a:lstStyle/>
          <a:p>
            <a:r>
              <a:rPr lang="en-US" dirty="0"/>
              <a:t>We welcome you to </a:t>
            </a:r>
            <a:r>
              <a:rPr lang="en-US" dirty="0" err="1"/>
              <a:t>Motunui</a:t>
            </a:r>
            <a:r>
              <a:rPr lang="en-US" dirty="0"/>
              <a:t>! Look at our fantastic banners; designed using inspiration from Moana and the Polynesian culture.</a:t>
            </a:r>
            <a:endParaRPr lang="en-GB" dirty="0"/>
          </a:p>
        </p:txBody>
      </p:sp>
    </p:spTree>
    <p:extLst>
      <p:ext uri="{BB962C8B-B14F-4D97-AF65-F5344CB8AC3E}">
        <p14:creationId xmlns:p14="http://schemas.microsoft.com/office/powerpoint/2010/main" val="260285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93062723-6941-4ABE-8146-AC6FA530BA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 xmlns:a16="http://schemas.microsoft.com/office/drawing/2014/main" id="{917859B3-4C91-478D-929D-BB6433F90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 xmlns:a16="http://schemas.microsoft.com/office/drawing/2014/main" id="{5E43C0A0-EAB7-48F6-86BB-DD9CD5937DD3}"/>
              </a:ext>
            </a:extLst>
          </p:cNvPr>
          <p:cNvPicPr/>
          <p:nvPr/>
        </p:nvPicPr>
        <p:blipFill rotWithShape="1">
          <a:blip r:embed="rId2" cstate="print">
            <a:extLst>
              <a:ext uri="{28A0092B-C50C-407E-A947-70E740481C1C}">
                <a14:useLocalDpi xmlns:a14="http://schemas.microsoft.com/office/drawing/2010/main"/>
              </a:ext>
            </a:extLst>
          </a:blip>
          <a:srcRect/>
          <a:stretch/>
        </p:blipFill>
        <p:spPr>
          <a:xfrm rot="5400000">
            <a:off x="-539496" y="539483"/>
            <a:ext cx="4005072" cy="2926080"/>
          </a:xfrm>
          <a:prstGeom prst="rect">
            <a:avLst/>
          </a:prstGeom>
          <a:noFill/>
        </p:spPr>
      </p:pic>
      <p:sp>
        <p:nvSpPr>
          <p:cNvPr id="24" name="Rectangle 23">
            <a:extLst>
              <a:ext uri="{FF2B5EF4-FFF2-40B4-BE49-F238E27FC236}">
                <a16:creationId xmlns="" xmlns:a16="http://schemas.microsoft.com/office/drawing/2014/main" id="{6283FBD2-A663-469F-855C-06D86E3C11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8A1279FC-7441-4E55-B082-2774E6316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70522894-B881-4197-9540-2E945EC2E976}"/>
              </a:ext>
            </a:extLst>
          </p:cNvPr>
          <p:cNvSpPr txBox="1"/>
          <p:nvPr/>
        </p:nvSpPr>
        <p:spPr>
          <a:xfrm>
            <a:off x="4380266" y="4532042"/>
            <a:ext cx="7104188" cy="1645920"/>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dirty="0"/>
              <a:t>Arts Award: Explore</a:t>
            </a:r>
          </a:p>
          <a:p>
            <a:pPr>
              <a:lnSpc>
                <a:spcPct val="90000"/>
              </a:lnSpc>
              <a:spcAft>
                <a:spcPts val="600"/>
              </a:spcAft>
            </a:pPr>
            <a:r>
              <a:rPr lang="en-US" dirty="0"/>
              <a:t>Using the film Moana as inspiration, students have learnt about the Polynesian people and their culture. </a:t>
            </a:r>
          </a:p>
          <a:p>
            <a:pPr>
              <a:lnSpc>
                <a:spcPct val="90000"/>
              </a:lnSpc>
              <a:spcAft>
                <a:spcPts val="600"/>
              </a:spcAft>
            </a:pPr>
            <a:endParaRPr lang="en-US" dirty="0"/>
          </a:p>
          <a:p>
            <a:pPr>
              <a:lnSpc>
                <a:spcPct val="90000"/>
              </a:lnSpc>
              <a:spcAft>
                <a:spcPts val="600"/>
              </a:spcAft>
            </a:pPr>
            <a:r>
              <a:rPr lang="en-US" dirty="0"/>
              <a:t>Look closely at our masks – what do they tell you about the Polynesian people? </a:t>
            </a:r>
          </a:p>
          <a:p>
            <a:pPr indent="-228600">
              <a:lnSpc>
                <a:spcPct val="90000"/>
              </a:lnSpc>
              <a:spcAft>
                <a:spcPts val="600"/>
              </a:spcAft>
              <a:buFont typeface="Arial" panose="020B0604020202020204" pitchFamily="34" charset="0"/>
              <a:buChar char="•"/>
            </a:pPr>
            <a:endParaRPr lang="en-US" dirty="0"/>
          </a:p>
        </p:txBody>
      </p:sp>
      <p:pic>
        <p:nvPicPr>
          <p:cNvPr id="11" name="Picture 4" descr="olive logo (2).png">
            <a:extLst>
              <a:ext uri="{FF2B5EF4-FFF2-40B4-BE49-F238E27FC236}">
                <a16:creationId xmlns="" xmlns:a16="http://schemas.microsoft.com/office/drawing/2014/main" id="{4EDF56E6-2DEF-4E81-8EE1-E33E7483BDE2}"/>
              </a:ext>
            </a:extLst>
          </p:cNvPr>
          <p:cNvPicPr>
            <a:picLocks noChangeAspect="1"/>
          </p:cNvPicPr>
          <p:nvPr/>
        </p:nvPicPr>
        <p:blipFill>
          <a:blip r:embed="rId3"/>
          <a:stretch>
            <a:fillRect/>
          </a:stretch>
        </p:blipFill>
        <p:spPr>
          <a:xfrm>
            <a:off x="10685522" y="5831198"/>
            <a:ext cx="1462088" cy="1009046"/>
          </a:xfrm>
          <a:prstGeom prst="rect">
            <a:avLst/>
          </a:prstGeom>
          <a:effectLst>
            <a:outerShdw blurRad="50800" dist="38100" dir="2700000" algn="tl" rotWithShape="0">
              <a:prstClr val="black">
                <a:alpha val="40000"/>
              </a:prstClr>
            </a:outerShdw>
          </a:effectLst>
        </p:spPr>
      </p:pic>
      <p:pic>
        <p:nvPicPr>
          <p:cNvPr id="3074" name="Picture 2" descr="See the source image">
            <a:extLst>
              <a:ext uri="{FF2B5EF4-FFF2-40B4-BE49-F238E27FC236}">
                <a16:creationId xmlns="" xmlns:a16="http://schemas.microsoft.com/office/drawing/2014/main" id="{686A6BC8-C090-4AC4-8E12-AA90F21AC64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12395" y="4275472"/>
            <a:ext cx="1509892" cy="2006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3DE64E5A-80D4-4DB1-A8D5-7A35C3CF1D8A}"/>
              </a:ext>
            </a:extLst>
          </p:cNvPr>
          <p:cNvPicPr/>
          <p:nvPr/>
        </p:nvPicPr>
        <p:blipFill>
          <a:blip r:embed="rId5"/>
          <a:srcRect/>
          <a:stretch>
            <a:fillRect/>
          </a:stretch>
        </p:blipFill>
        <p:spPr>
          <a:xfrm>
            <a:off x="6213581" y="0"/>
            <a:ext cx="2772517" cy="3997205"/>
          </a:xfrm>
          <a:prstGeom prst="rect">
            <a:avLst/>
          </a:prstGeom>
          <a:noFill/>
          <a:ln>
            <a:noFill/>
            <a:prstDash/>
          </a:ln>
        </p:spPr>
      </p:pic>
      <p:pic>
        <p:nvPicPr>
          <p:cNvPr id="23" name="Picture 22">
            <a:extLst>
              <a:ext uri="{FF2B5EF4-FFF2-40B4-BE49-F238E27FC236}">
                <a16:creationId xmlns="" xmlns:a16="http://schemas.microsoft.com/office/drawing/2014/main" id="{2CA3E12A-86F6-4ABF-BFA1-32715AF35797}"/>
              </a:ext>
            </a:extLst>
          </p:cNvPr>
          <p:cNvPicPr/>
          <p:nvPr/>
        </p:nvPicPr>
        <p:blipFill>
          <a:blip r:embed="rId6"/>
          <a:srcRect/>
          <a:stretch>
            <a:fillRect/>
          </a:stretch>
        </p:blipFill>
        <p:spPr>
          <a:xfrm>
            <a:off x="3166427" y="-15"/>
            <a:ext cx="2772516" cy="3997205"/>
          </a:xfrm>
          <a:prstGeom prst="rect">
            <a:avLst/>
          </a:prstGeom>
          <a:noFill/>
          <a:ln>
            <a:noFill/>
            <a:prstDash/>
          </a:ln>
        </p:spPr>
      </p:pic>
      <p:pic>
        <p:nvPicPr>
          <p:cNvPr id="13" name="Picture 12">
            <a:extLst>
              <a:ext uri="{FF2B5EF4-FFF2-40B4-BE49-F238E27FC236}">
                <a16:creationId xmlns="" xmlns:a16="http://schemas.microsoft.com/office/drawing/2014/main" id="{F9900002-5D9C-4AAB-90AA-A6873B0120AE}"/>
              </a:ext>
            </a:extLst>
          </p:cNvPr>
          <p:cNvPicPr>
            <a:picLocks noChangeAspect="1"/>
          </p:cNvPicPr>
          <p:nvPr/>
        </p:nvPicPr>
        <p:blipFill>
          <a:blip r:embed="rId7"/>
          <a:stretch>
            <a:fillRect/>
          </a:stretch>
        </p:blipFill>
        <p:spPr>
          <a:xfrm>
            <a:off x="9460998" y="17756"/>
            <a:ext cx="2686611" cy="3979434"/>
          </a:xfrm>
          <a:prstGeom prst="rect">
            <a:avLst/>
          </a:prstGeom>
        </p:spPr>
      </p:pic>
    </p:spTree>
    <p:extLst>
      <p:ext uri="{BB962C8B-B14F-4D97-AF65-F5344CB8AC3E}">
        <p14:creationId xmlns:p14="http://schemas.microsoft.com/office/powerpoint/2010/main" val="386480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olive logo (2).png">
            <a:extLst>
              <a:ext uri="{FF2B5EF4-FFF2-40B4-BE49-F238E27FC236}">
                <a16:creationId xmlns="" xmlns:a16="http://schemas.microsoft.com/office/drawing/2014/main" id="{97132611-B30D-455D-BCB2-8304076C7677}"/>
              </a:ext>
            </a:extLst>
          </p:cNvPr>
          <p:cNvPicPr>
            <a:picLocks noChangeAspect="1"/>
          </p:cNvPicPr>
          <p:nvPr/>
        </p:nvPicPr>
        <p:blipFill>
          <a:blip r:embed="rId2"/>
          <a:stretch>
            <a:fillRect/>
          </a:stretch>
        </p:blipFill>
        <p:spPr>
          <a:xfrm>
            <a:off x="10513310" y="5723132"/>
            <a:ext cx="1462088" cy="1009046"/>
          </a:xfrm>
          <a:prstGeom prst="rect">
            <a:avLst/>
          </a:prstGeom>
        </p:spPr>
      </p:pic>
      <p:pic>
        <p:nvPicPr>
          <p:cNvPr id="3" name="Picture 2">
            <a:extLst>
              <a:ext uri="{FF2B5EF4-FFF2-40B4-BE49-F238E27FC236}">
                <a16:creationId xmlns="" xmlns:a16="http://schemas.microsoft.com/office/drawing/2014/main" id="{21EDE0D3-8F08-4DA2-9F82-893D27E77D9A}"/>
              </a:ext>
            </a:extLst>
          </p:cNvPr>
          <p:cNvPicPr>
            <a:picLocks noChangeAspect="1"/>
          </p:cNvPicPr>
          <p:nvPr/>
        </p:nvPicPr>
        <p:blipFill>
          <a:blip r:embed="rId3"/>
          <a:stretch>
            <a:fillRect/>
          </a:stretch>
        </p:blipFill>
        <p:spPr>
          <a:xfrm>
            <a:off x="888585" y="-184"/>
            <a:ext cx="3246370" cy="4339101"/>
          </a:xfrm>
          <a:prstGeom prst="rect">
            <a:avLst/>
          </a:prstGeom>
        </p:spPr>
      </p:pic>
      <p:pic>
        <p:nvPicPr>
          <p:cNvPr id="4" name="Picture 3">
            <a:extLst>
              <a:ext uri="{FF2B5EF4-FFF2-40B4-BE49-F238E27FC236}">
                <a16:creationId xmlns="" xmlns:a16="http://schemas.microsoft.com/office/drawing/2014/main" id="{07068C20-0317-45AE-8BFA-54A819BEFACC}"/>
              </a:ext>
            </a:extLst>
          </p:cNvPr>
          <p:cNvPicPr>
            <a:picLocks noChangeAspect="1"/>
          </p:cNvPicPr>
          <p:nvPr/>
        </p:nvPicPr>
        <p:blipFill>
          <a:blip r:embed="rId4"/>
          <a:stretch>
            <a:fillRect/>
          </a:stretch>
        </p:blipFill>
        <p:spPr>
          <a:xfrm>
            <a:off x="4134955" y="-185"/>
            <a:ext cx="2231329" cy="2689597"/>
          </a:xfrm>
          <a:prstGeom prst="rect">
            <a:avLst/>
          </a:prstGeom>
        </p:spPr>
      </p:pic>
      <p:pic>
        <p:nvPicPr>
          <p:cNvPr id="5" name="Picture 4">
            <a:extLst>
              <a:ext uri="{FF2B5EF4-FFF2-40B4-BE49-F238E27FC236}">
                <a16:creationId xmlns="" xmlns:a16="http://schemas.microsoft.com/office/drawing/2014/main" id="{21548AAF-ED16-4814-A3B5-D7C9B1ECEA4E}"/>
              </a:ext>
            </a:extLst>
          </p:cNvPr>
          <p:cNvPicPr>
            <a:picLocks noChangeAspect="1"/>
          </p:cNvPicPr>
          <p:nvPr/>
        </p:nvPicPr>
        <p:blipFill>
          <a:blip r:embed="rId5"/>
          <a:stretch>
            <a:fillRect/>
          </a:stretch>
        </p:blipFill>
        <p:spPr>
          <a:xfrm>
            <a:off x="0" y="-183"/>
            <a:ext cx="2511770" cy="4339101"/>
          </a:xfrm>
          <a:prstGeom prst="rect">
            <a:avLst/>
          </a:prstGeom>
        </p:spPr>
      </p:pic>
      <p:pic>
        <p:nvPicPr>
          <p:cNvPr id="6" name="Picture 5">
            <a:extLst>
              <a:ext uri="{FF2B5EF4-FFF2-40B4-BE49-F238E27FC236}">
                <a16:creationId xmlns="" xmlns:a16="http://schemas.microsoft.com/office/drawing/2014/main" id="{2101E620-BFD6-4DAE-9A59-A82F08627E3F}"/>
              </a:ext>
            </a:extLst>
          </p:cNvPr>
          <p:cNvPicPr>
            <a:picLocks noChangeAspect="1"/>
          </p:cNvPicPr>
          <p:nvPr/>
        </p:nvPicPr>
        <p:blipFill>
          <a:blip r:embed="rId6"/>
          <a:stretch>
            <a:fillRect/>
          </a:stretch>
        </p:blipFill>
        <p:spPr>
          <a:xfrm>
            <a:off x="10513310" y="6940"/>
            <a:ext cx="1736971" cy="3516836"/>
          </a:xfrm>
          <a:prstGeom prst="rect">
            <a:avLst/>
          </a:prstGeom>
        </p:spPr>
      </p:pic>
      <p:pic>
        <p:nvPicPr>
          <p:cNvPr id="7" name="Picture 6">
            <a:extLst>
              <a:ext uri="{FF2B5EF4-FFF2-40B4-BE49-F238E27FC236}">
                <a16:creationId xmlns="" xmlns:a16="http://schemas.microsoft.com/office/drawing/2014/main" id="{0ED20EA0-F93C-4448-9E26-B1828C097AE4}"/>
              </a:ext>
            </a:extLst>
          </p:cNvPr>
          <p:cNvPicPr>
            <a:picLocks noChangeAspect="1"/>
          </p:cNvPicPr>
          <p:nvPr/>
        </p:nvPicPr>
        <p:blipFill>
          <a:blip r:embed="rId7"/>
          <a:stretch>
            <a:fillRect/>
          </a:stretch>
        </p:blipFill>
        <p:spPr>
          <a:xfrm>
            <a:off x="10513310" y="3523776"/>
            <a:ext cx="1736971" cy="1949451"/>
          </a:xfrm>
          <a:prstGeom prst="rect">
            <a:avLst/>
          </a:prstGeom>
        </p:spPr>
      </p:pic>
      <p:pic>
        <p:nvPicPr>
          <p:cNvPr id="8" name="Picture 7">
            <a:extLst>
              <a:ext uri="{FF2B5EF4-FFF2-40B4-BE49-F238E27FC236}">
                <a16:creationId xmlns="" xmlns:a16="http://schemas.microsoft.com/office/drawing/2014/main" id="{668518F7-2952-4403-98B3-DD865D622A83}"/>
              </a:ext>
            </a:extLst>
          </p:cNvPr>
          <p:cNvPicPr>
            <a:picLocks noChangeAspect="1"/>
          </p:cNvPicPr>
          <p:nvPr/>
        </p:nvPicPr>
        <p:blipFill>
          <a:blip r:embed="rId8"/>
          <a:stretch>
            <a:fillRect/>
          </a:stretch>
        </p:blipFill>
        <p:spPr>
          <a:xfrm>
            <a:off x="6366284" y="1"/>
            <a:ext cx="4147026" cy="2689412"/>
          </a:xfrm>
          <a:prstGeom prst="rect">
            <a:avLst/>
          </a:prstGeom>
        </p:spPr>
      </p:pic>
      <p:pic>
        <p:nvPicPr>
          <p:cNvPr id="9" name="Picture 8">
            <a:extLst>
              <a:ext uri="{FF2B5EF4-FFF2-40B4-BE49-F238E27FC236}">
                <a16:creationId xmlns="" xmlns:a16="http://schemas.microsoft.com/office/drawing/2014/main" id="{6A1CBFBC-288B-4F53-92B9-D8D01076F9DE}"/>
              </a:ext>
            </a:extLst>
          </p:cNvPr>
          <p:cNvPicPr>
            <a:picLocks noChangeAspect="1"/>
          </p:cNvPicPr>
          <p:nvPr/>
        </p:nvPicPr>
        <p:blipFill>
          <a:blip r:embed="rId9"/>
          <a:stretch>
            <a:fillRect/>
          </a:stretch>
        </p:blipFill>
        <p:spPr>
          <a:xfrm>
            <a:off x="7916189" y="2696352"/>
            <a:ext cx="2597121" cy="4154708"/>
          </a:xfrm>
          <a:prstGeom prst="rect">
            <a:avLst/>
          </a:prstGeom>
        </p:spPr>
      </p:pic>
      <p:pic>
        <p:nvPicPr>
          <p:cNvPr id="10" name="Picture 9">
            <a:extLst>
              <a:ext uri="{FF2B5EF4-FFF2-40B4-BE49-F238E27FC236}">
                <a16:creationId xmlns="" xmlns:a16="http://schemas.microsoft.com/office/drawing/2014/main" id="{0762F70A-B2A3-4698-9CEE-0369633C26E2}"/>
              </a:ext>
            </a:extLst>
          </p:cNvPr>
          <p:cNvPicPr>
            <a:picLocks noChangeAspect="1"/>
          </p:cNvPicPr>
          <p:nvPr/>
        </p:nvPicPr>
        <p:blipFill>
          <a:blip r:embed="rId10"/>
          <a:stretch>
            <a:fillRect/>
          </a:stretch>
        </p:blipFill>
        <p:spPr>
          <a:xfrm>
            <a:off x="3308305" y="4498500"/>
            <a:ext cx="1582619" cy="2099523"/>
          </a:xfrm>
          <a:prstGeom prst="rect">
            <a:avLst/>
          </a:prstGeom>
        </p:spPr>
      </p:pic>
      <p:sp>
        <p:nvSpPr>
          <p:cNvPr id="13" name="TextBox 12">
            <a:extLst>
              <a:ext uri="{FF2B5EF4-FFF2-40B4-BE49-F238E27FC236}">
                <a16:creationId xmlns="" xmlns:a16="http://schemas.microsoft.com/office/drawing/2014/main" id="{E060F47F-6A70-4746-8055-B7EA2E1C93FD}"/>
              </a:ext>
            </a:extLst>
          </p:cNvPr>
          <p:cNvSpPr txBox="1"/>
          <p:nvPr/>
        </p:nvSpPr>
        <p:spPr>
          <a:xfrm>
            <a:off x="5080745" y="4498501"/>
            <a:ext cx="2645622" cy="2031325"/>
          </a:xfrm>
          <a:prstGeom prst="rect">
            <a:avLst/>
          </a:prstGeom>
          <a:noFill/>
          <a:ln>
            <a:solidFill>
              <a:schemeClr val="accent2">
                <a:lumMod val="75000"/>
              </a:schemeClr>
            </a:solidFill>
          </a:ln>
        </p:spPr>
        <p:txBody>
          <a:bodyPr wrap="square" rtlCol="0">
            <a:spAutoFit/>
          </a:bodyPr>
          <a:lstStyle/>
          <a:p>
            <a:pPr algn="ctr"/>
            <a:r>
              <a:rPr lang="en-US" dirty="0"/>
              <a:t>Moana themed sketches and mosaics.</a:t>
            </a:r>
          </a:p>
          <a:p>
            <a:pPr algn="ctr"/>
            <a:endParaRPr lang="en-US" dirty="0"/>
          </a:p>
          <a:p>
            <a:pPr algn="ctr"/>
            <a:r>
              <a:rPr lang="en-US" dirty="0"/>
              <a:t>Students used characters from the film and created </a:t>
            </a:r>
            <a:r>
              <a:rPr lang="en-US" dirty="0" err="1"/>
              <a:t>multi-coloured</a:t>
            </a:r>
            <a:r>
              <a:rPr lang="en-US" dirty="0"/>
              <a:t> card mosaics.</a:t>
            </a:r>
            <a:endParaRPr lang="en-GB" dirty="0"/>
          </a:p>
        </p:txBody>
      </p:sp>
      <p:pic>
        <p:nvPicPr>
          <p:cNvPr id="11" name="Picture 10">
            <a:extLst>
              <a:ext uri="{FF2B5EF4-FFF2-40B4-BE49-F238E27FC236}">
                <a16:creationId xmlns="" xmlns:a16="http://schemas.microsoft.com/office/drawing/2014/main" id="{E78BBC1A-FF94-4C4C-B2CA-7B55723AC861}"/>
              </a:ext>
            </a:extLst>
          </p:cNvPr>
          <p:cNvPicPr>
            <a:picLocks noChangeAspect="1"/>
          </p:cNvPicPr>
          <p:nvPr/>
        </p:nvPicPr>
        <p:blipFill>
          <a:blip r:embed="rId11"/>
          <a:stretch>
            <a:fillRect/>
          </a:stretch>
        </p:blipFill>
        <p:spPr>
          <a:xfrm>
            <a:off x="-5281" y="4270470"/>
            <a:ext cx="1871634" cy="2587530"/>
          </a:xfrm>
          <a:prstGeom prst="rect">
            <a:avLst/>
          </a:prstGeom>
        </p:spPr>
      </p:pic>
      <p:pic>
        <p:nvPicPr>
          <p:cNvPr id="14" name="Picture 13">
            <a:extLst>
              <a:ext uri="{FF2B5EF4-FFF2-40B4-BE49-F238E27FC236}">
                <a16:creationId xmlns="" xmlns:a16="http://schemas.microsoft.com/office/drawing/2014/main" id="{830C99D9-89C6-41B1-A7E3-B7274FA9B787}"/>
              </a:ext>
            </a:extLst>
          </p:cNvPr>
          <p:cNvPicPr>
            <a:picLocks noChangeAspect="1"/>
          </p:cNvPicPr>
          <p:nvPr/>
        </p:nvPicPr>
        <p:blipFill>
          <a:blip r:embed="rId12"/>
          <a:stretch>
            <a:fillRect/>
          </a:stretch>
        </p:blipFill>
        <p:spPr>
          <a:xfrm>
            <a:off x="1877731" y="4270470"/>
            <a:ext cx="1268078" cy="2587530"/>
          </a:xfrm>
          <a:prstGeom prst="rect">
            <a:avLst/>
          </a:prstGeom>
        </p:spPr>
      </p:pic>
      <p:pic>
        <p:nvPicPr>
          <p:cNvPr id="15" name="Picture 14">
            <a:extLst>
              <a:ext uri="{FF2B5EF4-FFF2-40B4-BE49-F238E27FC236}">
                <a16:creationId xmlns="" xmlns:a16="http://schemas.microsoft.com/office/drawing/2014/main" id="{607EE60D-338E-44D6-AC41-AB45FE363513}"/>
              </a:ext>
            </a:extLst>
          </p:cNvPr>
          <p:cNvPicPr>
            <a:picLocks noChangeAspect="1"/>
          </p:cNvPicPr>
          <p:nvPr/>
        </p:nvPicPr>
        <p:blipFill>
          <a:blip r:embed="rId13"/>
          <a:stretch>
            <a:fillRect/>
          </a:stretch>
        </p:blipFill>
        <p:spPr>
          <a:xfrm>
            <a:off x="4146333" y="2689411"/>
            <a:ext cx="3769855" cy="1672357"/>
          </a:xfrm>
          <a:prstGeom prst="rect">
            <a:avLst/>
          </a:prstGeom>
        </p:spPr>
      </p:pic>
    </p:spTree>
    <p:extLst>
      <p:ext uri="{BB962C8B-B14F-4D97-AF65-F5344CB8AC3E}">
        <p14:creationId xmlns:p14="http://schemas.microsoft.com/office/powerpoint/2010/main" val="32174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x_96DE24D2-8FE5-4FFA-A621-F2AD57A9124A">
            <a:extLst>
              <a:ext uri="{FF2B5EF4-FFF2-40B4-BE49-F238E27FC236}">
                <a16:creationId xmlns="" xmlns:a16="http://schemas.microsoft.com/office/drawing/2014/main" id="{CCADDABF-0643-4FB4-B7B4-4C2108F43B85}"/>
              </a:ext>
            </a:extLst>
          </p:cNvPr>
          <p:cNvPicPr/>
          <p:nvPr/>
        </p:nvPicPr>
        <p:blipFill rotWithShape="1">
          <a:blip r:embed="rId2" cstate="print">
            <a:extLst>
              <a:ext uri="{28A0092B-C50C-407E-A947-70E740481C1C}">
                <a14:useLocalDpi xmlns:a14="http://schemas.microsoft.com/office/drawing/2010/main"/>
              </a:ext>
            </a:extLst>
          </a:blip>
          <a:srcRect r="-2"/>
          <a:stretch/>
        </p:blipFill>
        <p:spPr bwMode="auto">
          <a:xfrm>
            <a:off x="321734" y="321733"/>
            <a:ext cx="5674894" cy="3030842"/>
          </a:xfrm>
          <a:prstGeom prst="rect">
            <a:avLst/>
          </a:prstGeom>
          <a:noFill/>
        </p:spPr>
      </p:pic>
      <p:pic>
        <p:nvPicPr>
          <p:cNvPr id="9" name="x_A98309C1-ABDC-49F5-89C2-AA2230CF79DB">
            <a:extLst>
              <a:ext uri="{FF2B5EF4-FFF2-40B4-BE49-F238E27FC236}">
                <a16:creationId xmlns="" xmlns:a16="http://schemas.microsoft.com/office/drawing/2014/main" id="{B3BD6F92-8442-4104-AC3E-8A9011A02C9E}"/>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21735" y="3524289"/>
            <a:ext cx="2676579" cy="2776517"/>
          </a:xfrm>
          <a:prstGeom prst="rect">
            <a:avLst/>
          </a:prstGeom>
          <a:noFill/>
        </p:spPr>
      </p:pic>
      <p:pic>
        <p:nvPicPr>
          <p:cNvPr id="8" name="x_4C32AA70-878D-45F3-9501-0ED864A35397">
            <a:extLst>
              <a:ext uri="{FF2B5EF4-FFF2-40B4-BE49-F238E27FC236}">
                <a16:creationId xmlns="" xmlns:a16="http://schemas.microsoft.com/office/drawing/2014/main" id="{D8979974-FE79-46FC-AC94-7A6A4225C032}"/>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3159553" y="3514855"/>
            <a:ext cx="2837076" cy="2785951"/>
          </a:xfrm>
          <a:prstGeom prst="rect">
            <a:avLst/>
          </a:prstGeom>
          <a:noFill/>
        </p:spPr>
      </p:pic>
      <p:pic>
        <p:nvPicPr>
          <p:cNvPr id="6" name="x_5A28AFDF-20DE-46DA-BFE7-5491771CF9A8">
            <a:extLst>
              <a:ext uri="{FF2B5EF4-FFF2-40B4-BE49-F238E27FC236}">
                <a16:creationId xmlns="" xmlns:a16="http://schemas.microsoft.com/office/drawing/2014/main" id="{29603008-092F-488B-A226-D34842E68EE9}"/>
              </a:ext>
            </a:extLst>
          </p:cNvPr>
          <p:cNvPicPr/>
          <p:nvPr/>
        </p:nvPicPr>
        <p:blipFill rotWithShape="1">
          <a:blip r:embed="rId5" cstate="print">
            <a:extLst>
              <a:ext uri="{28A0092B-C50C-407E-A947-70E740481C1C}">
                <a14:useLocalDpi xmlns:a14="http://schemas.microsoft.com/office/drawing/2010/main"/>
              </a:ext>
            </a:extLst>
          </a:blip>
          <a:srcRect r="-2"/>
          <a:stretch/>
        </p:blipFill>
        <p:spPr bwMode="auto">
          <a:xfrm>
            <a:off x="6195373" y="321733"/>
            <a:ext cx="5674892" cy="5979074"/>
          </a:xfrm>
          <a:prstGeom prst="rect">
            <a:avLst/>
          </a:prstGeom>
          <a:noFill/>
        </p:spPr>
      </p:pic>
      <p:pic>
        <p:nvPicPr>
          <p:cNvPr id="4" name="Picture 3">
            <a:extLst>
              <a:ext uri="{FF2B5EF4-FFF2-40B4-BE49-F238E27FC236}">
                <a16:creationId xmlns="" xmlns:a16="http://schemas.microsoft.com/office/drawing/2014/main" id="{1E1C70B4-99BF-4B88-8444-AECDB9741086}"/>
              </a:ext>
            </a:extLst>
          </p:cNvPr>
          <p:cNvPicPr>
            <a:picLocks noChangeAspect="1"/>
          </p:cNvPicPr>
          <p:nvPr/>
        </p:nvPicPr>
        <p:blipFill>
          <a:blip r:embed="rId6"/>
          <a:stretch>
            <a:fillRect/>
          </a:stretch>
        </p:blipFill>
        <p:spPr>
          <a:xfrm>
            <a:off x="10477347" y="5669236"/>
            <a:ext cx="1457070" cy="1005927"/>
          </a:xfrm>
          <a:prstGeom prst="rect">
            <a:avLst/>
          </a:prstGeom>
        </p:spPr>
      </p:pic>
      <p:sp>
        <p:nvSpPr>
          <p:cNvPr id="12" name="Rectangle 11">
            <a:extLst>
              <a:ext uri="{FF2B5EF4-FFF2-40B4-BE49-F238E27FC236}">
                <a16:creationId xmlns="" xmlns:a16="http://schemas.microsoft.com/office/drawing/2014/main" id="{780188D7-D26F-4DBC-8E04-621648D52848}"/>
              </a:ext>
            </a:extLst>
          </p:cNvPr>
          <p:cNvSpPr/>
          <p:nvPr/>
        </p:nvSpPr>
        <p:spPr>
          <a:xfrm>
            <a:off x="313908" y="6403992"/>
            <a:ext cx="8528365" cy="350822"/>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Students enjoyed a trip to the theatre! </a:t>
            </a:r>
            <a:r>
              <a:rPr lang="en-GB" dirty="0"/>
              <a:t> </a:t>
            </a:r>
          </a:p>
        </p:txBody>
      </p:sp>
    </p:spTree>
    <p:extLst>
      <p:ext uri="{BB962C8B-B14F-4D97-AF65-F5344CB8AC3E}">
        <p14:creationId xmlns:p14="http://schemas.microsoft.com/office/powerpoint/2010/main" val="2162245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279F6DC3AD7B44BF128660CACF47D0" ma:contentTypeVersion="13" ma:contentTypeDescription="Create a new document." ma:contentTypeScope="" ma:versionID="99561db7e280ae448e7ef749b68c5d8c">
  <xsd:schema xmlns:xsd="http://www.w3.org/2001/XMLSchema" xmlns:xs="http://www.w3.org/2001/XMLSchema" xmlns:p="http://schemas.microsoft.com/office/2006/metadata/properties" xmlns:ns2="2fa14f4f-3e44-4f48-b72d-277add3110be" xmlns:ns3="47d380e1-1314-4677-80ce-cb4a33b0c5ff" targetNamespace="http://schemas.microsoft.com/office/2006/metadata/properties" ma:root="true" ma:fieldsID="c1a22c08e4501760b80876f03d839c4f" ns2:_="" ns3:_="">
    <xsd:import namespace="2fa14f4f-3e44-4f48-b72d-277add3110be"/>
    <xsd:import namespace="47d380e1-1314-4677-80ce-cb4a33b0c5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a14f4f-3e44-4f48-b72d-277add3110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d380e1-1314-4677-80ce-cb4a33b0c5f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6FBA6F-7EC2-425F-8BCA-45B8DBE4DF5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21DEE7-ACF4-438B-A3C5-888B1D8FE7A7}">
  <ds:schemaRefs>
    <ds:schemaRef ds:uri="http://schemas.microsoft.com/sharepoint/v3/contenttype/forms"/>
  </ds:schemaRefs>
</ds:datastoreItem>
</file>

<file path=customXml/itemProps3.xml><?xml version="1.0" encoding="utf-8"?>
<ds:datastoreItem xmlns:ds="http://schemas.openxmlformats.org/officeDocument/2006/customXml" ds:itemID="{3BECBEB4-37FE-4C9D-A8AB-7DC926CCC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a14f4f-3e44-4f48-b72d-277add3110be"/>
    <ds:schemaRef ds:uri="47d380e1-1314-4677-80ce-cb4a33b0c5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TotalTime>
  <Words>468</Words>
  <Application>Microsoft Macintosh PowerPoint</Application>
  <PresentationFormat>Custom</PresentationFormat>
  <Paragraphs>34</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Doamekpor</dc:creator>
  <cp:lastModifiedBy>Shahriar</cp:lastModifiedBy>
  <cp:revision>92</cp:revision>
  <dcterms:created xsi:type="dcterms:W3CDTF">2021-11-19T11:56:35Z</dcterms:created>
  <dcterms:modified xsi:type="dcterms:W3CDTF">2022-01-14T15:20:01Z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0x01010089279F6DC3AD7B44BF128660CACF47D0</vt:lpwstr>
  </property>
</Properties>
</file>